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304" r:id="rId3"/>
    <p:sldId id="257" r:id="rId4"/>
    <p:sldId id="259" r:id="rId5"/>
    <p:sldId id="305" r:id="rId6"/>
    <p:sldId id="260" r:id="rId7"/>
    <p:sldId id="261" r:id="rId8"/>
    <p:sldId id="263" r:id="rId9"/>
    <p:sldId id="264" r:id="rId10"/>
    <p:sldId id="265" r:id="rId11"/>
    <p:sldId id="266" r:id="rId12"/>
    <p:sldId id="308" r:id="rId13"/>
    <p:sldId id="268" r:id="rId14"/>
    <p:sldId id="269" r:id="rId15"/>
    <p:sldId id="270" r:id="rId16"/>
    <p:sldId id="311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3" r:id="rId28"/>
    <p:sldId id="284" r:id="rId29"/>
    <p:sldId id="285" r:id="rId30"/>
    <p:sldId id="286" r:id="rId31"/>
    <p:sldId id="287" r:id="rId32"/>
    <p:sldId id="288" r:id="rId33"/>
    <p:sldId id="303" r:id="rId34"/>
    <p:sldId id="289" r:id="rId35"/>
    <p:sldId id="314" r:id="rId36"/>
    <p:sldId id="316" r:id="rId37"/>
    <p:sldId id="290" r:id="rId38"/>
    <p:sldId id="315" r:id="rId39"/>
    <p:sldId id="302" r:id="rId40"/>
    <p:sldId id="313" r:id="rId41"/>
    <p:sldId id="292" r:id="rId42"/>
    <p:sldId id="293" r:id="rId43"/>
    <p:sldId id="295" r:id="rId44"/>
    <p:sldId id="297" r:id="rId45"/>
    <p:sldId id="298" r:id="rId46"/>
    <p:sldId id="299" r:id="rId47"/>
    <p:sldId id="300" r:id="rId48"/>
    <p:sldId id="301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610FC-FDC7-40E0-A349-75BC456ADBDD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A3A124-69D1-4087-8867-40916D456B26}">
      <dgm:prSet phldrT="[Текст]"/>
      <dgm:spPr/>
      <dgm:t>
        <a:bodyPr/>
        <a:lstStyle/>
        <a:p>
          <a:r>
            <a:rPr lang="en-US" b="1" dirty="0" smtClean="0">
              <a:latin typeface="Book Antiqua" pitchFamily="18" charset="0"/>
            </a:rPr>
            <a:t>S</a:t>
          </a:r>
          <a:r>
            <a:rPr lang="en-US" dirty="0" smtClean="0">
              <a:latin typeface="Book Antiqua" pitchFamily="18" charset="0"/>
            </a:rPr>
            <a:t>trengths</a:t>
          </a:r>
          <a:r>
            <a:rPr lang="ru-RU" dirty="0" smtClean="0">
              <a:latin typeface="Book Antiqua" pitchFamily="18" charset="0"/>
            </a:rPr>
            <a:t> (сильные стороны)</a:t>
          </a:r>
          <a:r>
            <a:rPr lang="en-US" dirty="0" smtClean="0">
              <a:latin typeface="Book Antiqua" pitchFamily="18" charset="0"/>
            </a:rPr>
            <a:t>;</a:t>
          </a:r>
          <a:endParaRPr lang="ru-RU" dirty="0">
            <a:latin typeface="Book Antiqua" pitchFamily="18" charset="0"/>
          </a:endParaRPr>
        </a:p>
      </dgm:t>
    </dgm:pt>
    <dgm:pt modelId="{25E7444A-2C49-4678-89DC-70BB3DA7ABDB}" type="parTrans" cxnId="{FAFC2DE7-38B6-4EA6-8DE9-E88142D9C843}">
      <dgm:prSet/>
      <dgm:spPr/>
      <dgm:t>
        <a:bodyPr/>
        <a:lstStyle/>
        <a:p>
          <a:endParaRPr lang="ru-RU"/>
        </a:p>
      </dgm:t>
    </dgm:pt>
    <dgm:pt modelId="{44A6AC53-76AF-4F2E-9849-6FA99C864785}" type="sibTrans" cxnId="{FAFC2DE7-38B6-4EA6-8DE9-E88142D9C843}">
      <dgm:prSet/>
      <dgm:spPr/>
      <dgm:t>
        <a:bodyPr/>
        <a:lstStyle/>
        <a:p>
          <a:endParaRPr lang="ru-RU"/>
        </a:p>
      </dgm:t>
    </dgm:pt>
    <dgm:pt modelId="{2F148F0E-8208-438A-8ACF-D23982F86677}">
      <dgm:prSet phldrT="[Текст]"/>
      <dgm:spPr/>
      <dgm:t>
        <a:bodyPr/>
        <a:lstStyle/>
        <a:p>
          <a:endParaRPr lang="ru-RU"/>
        </a:p>
      </dgm:t>
    </dgm:pt>
    <dgm:pt modelId="{CF315F36-6A4A-4158-86BE-70199CB42554}" type="parTrans" cxnId="{92DADB99-C8D2-4EFA-B668-A80636E4BC39}">
      <dgm:prSet/>
      <dgm:spPr/>
      <dgm:t>
        <a:bodyPr/>
        <a:lstStyle/>
        <a:p>
          <a:endParaRPr lang="ru-RU"/>
        </a:p>
      </dgm:t>
    </dgm:pt>
    <dgm:pt modelId="{D0C21E46-3093-416A-8DFB-75477C839288}" type="sibTrans" cxnId="{92DADB99-C8D2-4EFA-B668-A80636E4BC39}">
      <dgm:prSet/>
      <dgm:spPr/>
      <dgm:t>
        <a:bodyPr/>
        <a:lstStyle/>
        <a:p>
          <a:endParaRPr lang="ru-RU"/>
        </a:p>
      </dgm:t>
    </dgm:pt>
    <dgm:pt modelId="{1771AEF5-38DF-4296-ABB0-520B5B63E469}">
      <dgm:prSet/>
      <dgm:spPr/>
      <dgm:t>
        <a:bodyPr/>
        <a:lstStyle/>
        <a:p>
          <a:endParaRPr lang="ru-RU"/>
        </a:p>
      </dgm:t>
    </dgm:pt>
    <dgm:pt modelId="{69C6B6B6-B26E-4DD4-8AB5-F8B988F122EB}" type="parTrans" cxnId="{AAF33C10-A6D4-446C-8321-197CC52054BF}">
      <dgm:prSet/>
      <dgm:spPr/>
      <dgm:t>
        <a:bodyPr/>
        <a:lstStyle/>
        <a:p>
          <a:endParaRPr lang="ru-RU"/>
        </a:p>
      </dgm:t>
    </dgm:pt>
    <dgm:pt modelId="{63EC4CC2-ED2A-4880-BB73-77D4932A2D17}" type="sibTrans" cxnId="{AAF33C10-A6D4-446C-8321-197CC52054BF}">
      <dgm:prSet/>
      <dgm:spPr/>
      <dgm:t>
        <a:bodyPr/>
        <a:lstStyle/>
        <a:p>
          <a:endParaRPr lang="ru-RU"/>
        </a:p>
      </dgm:t>
    </dgm:pt>
    <dgm:pt modelId="{317820CC-DD0D-46C1-A14D-B532755B67C8}">
      <dgm:prSet/>
      <dgm:spPr/>
      <dgm:t>
        <a:bodyPr/>
        <a:lstStyle/>
        <a:p>
          <a:endParaRPr lang="ru-RU"/>
        </a:p>
      </dgm:t>
    </dgm:pt>
    <dgm:pt modelId="{FB8352D8-A3B1-49C6-979E-6701B6AA8E7C}" type="parTrans" cxnId="{9FABF836-2AE0-4AE1-88E0-0BBC3F649389}">
      <dgm:prSet/>
      <dgm:spPr/>
      <dgm:t>
        <a:bodyPr/>
        <a:lstStyle/>
        <a:p>
          <a:endParaRPr lang="ru-RU"/>
        </a:p>
      </dgm:t>
    </dgm:pt>
    <dgm:pt modelId="{1A2B0BE7-9A45-408D-B919-23405860CF36}" type="sibTrans" cxnId="{9FABF836-2AE0-4AE1-88E0-0BBC3F649389}">
      <dgm:prSet/>
      <dgm:spPr/>
      <dgm:t>
        <a:bodyPr/>
        <a:lstStyle/>
        <a:p>
          <a:endParaRPr lang="ru-RU"/>
        </a:p>
      </dgm:t>
    </dgm:pt>
    <dgm:pt modelId="{8C289A64-66F7-4388-8310-474125654401}">
      <dgm:prSet/>
      <dgm:spPr/>
      <dgm:t>
        <a:bodyPr/>
        <a:lstStyle/>
        <a:p>
          <a:endParaRPr lang="ru-RU"/>
        </a:p>
      </dgm:t>
    </dgm:pt>
    <dgm:pt modelId="{9A6E0526-752F-4D79-B549-6999502A2D99}" type="parTrans" cxnId="{4678E88E-EB0E-49D2-9E0A-BE36B16E1CE9}">
      <dgm:prSet/>
      <dgm:spPr/>
      <dgm:t>
        <a:bodyPr/>
        <a:lstStyle/>
        <a:p>
          <a:endParaRPr lang="ru-RU"/>
        </a:p>
      </dgm:t>
    </dgm:pt>
    <dgm:pt modelId="{E5E68B25-05E5-423F-9433-A26E62625652}" type="sibTrans" cxnId="{4678E88E-EB0E-49D2-9E0A-BE36B16E1CE9}">
      <dgm:prSet/>
      <dgm:spPr/>
      <dgm:t>
        <a:bodyPr/>
        <a:lstStyle/>
        <a:p>
          <a:endParaRPr lang="ru-RU"/>
        </a:p>
      </dgm:t>
    </dgm:pt>
    <dgm:pt modelId="{DDE6DB24-5398-431C-A553-C221188B67BE}">
      <dgm:prSet/>
      <dgm:spPr/>
      <dgm:t>
        <a:bodyPr/>
        <a:lstStyle/>
        <a:p>
          <a:endParaRPr lang="ru-RU"/>
        </a:p>
      </dgm:t>
    </dgm:pt>
    <dgm:pt modelId="{15FA689B-FBF4-444E-8F1B-DC2E7A2AAAA3}" type="parTrans" cxnId="{D179AA82-4755-4B41-94EB-CB2E1826B91D}">
      <dgm:prSet/>
      <dgm:spPr/>
      <dgm:t>
        <a:bodyPr/>
        <a:lstStyle/>
        <a:p>
          <a:endParaRPr lang="ru-RU"/>
        </a:p>
      </dgm:t>
    </dgm:pt>
    <dgm:pt modelId="{ECB7879B-7DE8-4020-BD5A-3CF0EBA9012F}" type="sibTrans" cxnId="{D179AA82-4755-4B41-94EB-CB2E1826B91D}">
      <dgm:prSet/>
      <dgm:spPr/>
      <dgm:t>
        <a:bodyPr/>
        <a:lstStyle/>
        <a:p>
          <a:endParaRPr lang="ru-RU"/>
        </a:p>
      </dgm:t>
    </dgm:pt>
    <dgm:pt modelId="{43FAFDAE-B132-4C6F-8BA2-2D0DBA80C9B0}">
      <dgm:prSet/>
      <dgm:spPr/>
      <dgm:t>
        <a:bodyPr/>
        <a:lstStyle/>
        <a:p>
          <a:endParaRPr lang="ru-RU"/>
        </a:p>
      </dgm:t>
    </dgm:pt>
    <dgm:pt modelId="{B5DF38DD-47E6-4EB4-8C1E-5B4A547D89D7}" type="parTrans" cxnId="{DB3CECB9-4BBB-4F64-A62E-F1E0E7E5DCE0}">
      <dgm:prSet/>
      <dgm:spPr/>
      <dgm:t>
        <a:bodyPr/>
        <a:lstStyle/>
        <a:p>
          <a:endParaRPr lang="ru-RU"/>
        </a:p>
      </dgm:t>
    </dgm:pt>
    <dgm:pt modelId="{E6E89856-8ACB-4D8E-8108-1A5FB5A7C39D}" type="sibTrans" cxnId="{DB3CECB9-4BBB-4F64-A62E-F1E0E7E5DCE0}">
      <dgm:prSet/>
      <dgm:spPr/>
      <dgm:t>
        <a:bodyPr/>
        <a:lstStyle/>
        <a:p>
          <a:endParaRPr lang="ru-RU"/>
        </a:p>
      </dgm:t>
    </dgm:pt>
    <dgm:pt modelId="{C0CC210B-3916-493A-93F5-6E629A741CBA}">
      <dgm:prSet/>
      <dgm:spPr/>
      <dgm:t>
        <a:bodyPr/>
        <a:lstStyle/>
        <a:p>
          <a:endParaRPr lang="ru-RU"/>
        </a:p>
      </dgm:t>
    </dgm:pt>
    <dgm:pt modelId="{8CA89EB6-0D3C-452E-862B-723E8B304841}" type="parTrans" cxnId="{306DF77D-9286-418A-9ED6-7E1219240849}">
      <dgm:prSet/>
      <dgm:spPr/>
      <dgm:t>
        <a:bodyPr/>
        <a:lstStyle/>
        <a:p>
          <a:endParaRPr lang="ru-RU"/>
        </a:p>
      </dgm:t>
    </dgm:pt>
    <dgm:pt modelId="{096C005D-C242-44CD-9456-C541C25AFFBD}" type="sibTrans" cxnId="{306DF77D-9286-418A-9ED6-7E1219240849}">
      <dgm:prSet/>
      <dgm:spPr/>
      <dgm:t>
        <a:bodyPr/>
        <a:lstStyle/>
        <a:p>
          <a:endParaRPr lang="ru-RU"/>
        </a:p>
      </dgm:t>
    </dgm:pt>
    <dgm:pt modelId="{997742C7-E3FB-46EA-9133-9FAADCA873A5}">
      <dgm:prSet/>
      <dgm:spPr/>
      <dgm:t>
        <a:bodyPr/>
        <a:lstStyle/>
        <a:p>
          <a:endParaRPr lang="ru-RU"/>
        </a:p>
      </dgm:t>
    </dgm:pt>
    <dgm:pt modelId="{3886D839-D847-4C5D-BF7E-F5D310B26656}" type="parTrans" cxnId="{F908A3C8-F733-448D-88AA-90590060DD63}">
      <dgm:prSet/>
      <dgm:spPr/>
      <dgm:t>
        <a:bodyPr/>
        <a:lstStyle/>
        <a:p>
          <a:endParaRPr lang="ru-RU"/>
        </a:p>
      </dgm:t>
    </dgm:pt>
    <dgm:pt modelId="{211BA915-3184-412E-95B8-9ACD522B3575}" type="sibTrans" cxnId="{F908A3C8-F733-448D-88AA-90590060DD63}">
      <dgm:prSet/>
      <dgm:spPr/>
      <dgm:t>
        <a:bodyPr/>
        <a:lstStyle/>
        <a:p>
          <a:endParaRPr lang="ru-RU"/>
        </a:p>
      </dgm:t>
    </dgm:pt>
    <dgm:pt modelId="{34D68572-B603-42FA-8E11-D11CFF8D82AE}">
      <dgm:prSet/>
      <dgm:spPr/>
      <dgm:t>
        <a:bodyPr/>
        <a:lstStyle/>
        <a:p>
          <a:endParaRPr lang="ru-RU"/>
        </a:p>
      </dgm:t>
    </dgm:pt>
    <dgm:pt modelId="{5831DC4C-F0C2-45B8-A88D-A1FE70D52B4D}" type="parTrans" cxnId="{12F8C361-94BC-452C-9599-DB32F2FF9639}">
      <dgm:prSet/>
      <dgm:spPr/>
      <dgm:t>
        <a:bodyPr/>
        <a:lstStyle/>
        <a:p>
          <a:endParaRPr lang="ru-RU"/>
        </a:p>
      </dgm:t>
    </dgm:pt>
    <dgm:pt modelId="{CB811875-E282-48FB-B0C0-45DE934525A5}" type="sibTrans" cxnId="{12F8C361-94BC-452C-9599-DB32F2FF9639}">
      <dgm:prSet/>
      <dgm:spPr/>
      <dgm:t>
        <a:bodyPr/>
        <a:lstStyle/>
        <a:p>
          <a:endParaRPr lang="ru-RU"/>
        </a:p>
      </dgm:t>
    </dgm:pt>
    <dgm:pt modelId="{15DDED1A-CEEC-46AC-9F5E-DE7E87B7E368}">
      <dgm:prSet/>
      <dgm:spPr/>
      <dgm:t>
        <a:bodyPr/>
        <a:lstStyle/>
        <a:p>
          <a:endParaRPr lang="ru-RU"/>
        </a:p>
      </dgm:t>
    </dgm:pt>
    <dgm:pt modelId="{88971CA6-F296-4CD0-982D-F9C31B3B70FE}" type="parTrans" cxnId="{5C57020A-E995-4B66-9255-9ED45248D02A}">
      <dgm:prSet/>
      <dgm:spPr/>
      <dgm:t>
        <a:bodyPr/>
        <a:lstStyle/>
        <a:p>
          <a:endParaRPr lang="ru-RU"/>
        </a:p>
      </dgm:t>
    </dgm:pt>
    <dgm:pt modelId="{66B01118-A43B-43FA-83E1-3A32CB6C6A33}" type="sibTrans" cxnId="{5C57020A-E995-4B66-9255-9ED45248D02A}">
      <dgm:prSet/>
      <dgm:spPr/>
      <dgm:t>
        <a:bodyPr/>
        <a:lstStyle/>
        <a:p>
          <a:endParaRPr lang="ru-RU"/>
        </a:p>
      </dgm:t>
    </dgm:pt>
    <dgm:pt modelId="{27E02B77-853D-4C3C-B1D2-D1DFABC36E3D}">
      <dgm:prSet/>
      <dgm:spPr/>
      <dgm:t>
        <a:bodyPr/>
        <a:lstStyle/>
        <a:p>
          <a:r>
            <a:rPr lang="en-US" b="1" dirty="0" smtClean="0">
              <a:latin typeface="Book Antiqua" pitchFamily="18" charset="0"/>
            </a:rPr>
            <a:t>W</a:t>
          </a:r>
          <a:r>
            <a:rPr lang="en-US" dirty="0" smtClean="0">
              <a:latin typeface="Book Antiqua" pitchFamily="18" charset="0"/>
            </a:rPr>
            <a:t>eaknesses</a:t>
          </a:r>
          <a:r>
            <a:rPr lang="ru-RU" dirty="0" smtClean="0">
              <a:latin typeface="Book Antiqua" pitchFamily="18" charset="0"/>
            </a:rPr>
            <a:t> (слабые стороны)</a:t>
          </a:r>
          <a:r>
            <a:rPr lang="en-US" dirty="0" smtClean="0">
              <a:latin typeface="Book Antiqua" pitchFamily="18" charset="0"/>
            </a:rPr>
            <a:t>;</a:t>
          </a:r>
          <a:r>
            <a:rPr lang="ru-RU" dirty="0" smtClean="0">
              <a:latin typeface="Book Antiqua" pitchFamily="18" charset="0"/>
            </a:rPr>
            <a:t> </a:t>
          </a:r>
          <a:endParaRPr lang="ru-RU" dirty="0">
            <a:latin typeface="Book Antiqua" pitchFamily="18" charset="0"/>
          </a:endParaRPr>
        </a:p>
      </dgm:t>
    </dgm:pt>
    <dgm:pt modelId="{E4618843-E79D-4D34-AA27-B3E92DC3DCAA}" type="parTrans" cxnId="{1B0EDF4D-A1A4-4E53-BFCB-89109F16F864}">
      <dgm:prSet/>
      <dgm:spPr/>
      <dgm:t>
        <a:bodyPr/>
        <a:lstStyle/>
        <a:p>
          <a:endParaRPr lang="ru-RU"/>
        </a:p>
      </dgm:t>
    </dgm:pt>
    <dgm:pt modelId="{E9D6C96E-005C-4502-B093-5024569FFFDD}" type="sibTrans" cxnId="{1B0EDF4D-A1A4-4E53-BFCB-89109F16F864}">
      <dgm:prSet/>
      <dgm:spPr/>
      <dgm:t>
        <a:bodyPr/>
        <a:lstStyle/>
        <a:p>
          <a:endParaRPr lang="ru-RU"/>
        </a:p>
      </dgm:t>
    </dgm:pt>
    <dgm:pt modelId="{B145F08A-267A-401E-AA9B-B3CBD302BD04}" type="pres">
      <dgm:prSet presAssocID="{557610FC-FDC7-40E0-A349-75BC456ADBD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0FE6BA-7536-431E-9745-A276B001D625}" type="pres">
      <dgm:prSet presAssocID="{557610FC-FDC7-40E0-A349-75BC456ADBDD}" presName="ribbon" presStyleLbl="node1" presStyleIdx="0" presStyleCnt="1" custLinFactNeighborX="-1216" custLinFactNeighborY="-2252"/>
      <dgm:spPr/>
    </dgm:pt>
    <dgm:pt modelId="{A85E64C8-1995-4939-AF4E-8730B1083AE5}" type="pres">
      <dgm:prSet presAssocID="{557610FC-FDC7-40E0-A349-75BC456ADBDD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3943E0-3ABF-4476-BCDA-3105DE3E2CCB}" type="pres">
      <dgm:prSet presAssocID="{557610FC-FDC7-40E0-A349-75BC456ADBDD}" presName="rightArrowText" presStyleLbl="node1" presStyleIdx="0" presStyleCnt="1" custLinFactNeighborY="23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FC2DE7-38B6-4EA6-8DE9-E88142D9C843}" srcId="{557610FC-FDC7-40E0-A349-75BC456ADBDD}" destId="{89A3A124-69D1-4087-8867-40916D456B26}" srcOrd="0" destOrd="0" parTransId="{25E7444A-2C49-4678-89DC-70BB3DA7ABDB}" sibTransId="{44A6AC53-76AF-4F2E-9849-6FA99C864785}"/>
    <dgm:cxn modelId="{AAF33C10-A6D4-446C-8321-197CC52054BF}" srcId="{557610FC-FDC7-40E0-A349-75BC456ADBDD}" destId="{1771AEF5-38DF-4296-ABB0-520B5B63E469}" srcOrd="4" destOrd="0" parTransId="{69C6B6B6-B26E-4DD4-8AB5-F8B988F122EB}" sibTransId="{63EC4CC2-ED2A-4880-BB73-77D4932A2D17}"/>
    <dgm:cxn modelId="{85520E8E-DAAF-41A1-AD07-49F5E751BF03}" type="presOf" srcId="{557610FC-FDC7-40E0-A349-75BC456ADBDD}" destId="{B145F08A-267A-401E-AA9B-B3CBD302BD04}" srcOrd="0" destOrd="0" presId="urn:microsoft.com/office/officeart/2005/8/layout/arrow6"/>
    <dgm:cxn modelId="{9FABF836-2AE0-4AE1-88E0-0BBC3F649389}" srcId="{557610FC-FDC7-40E0-A349-75BC456ADBDD}" destId="{317820CC-DD0D-46C1-A14D-B532755B67C8}" srcOrd="5" destOrd="0" parTransId="{FB8352D8-A3B1-49C6-979E-6701B6AA8E7C}" sibTransId="{1A2B0BE7-9A45-408D-B919-23405860CF36}"/>
    <dgm:cxn modelId="{F908A3C8-F733-448D-88AA-90590060DD63}" srcId="{557610FC-FDC7-40E0-A349-75BC456ADBDD}" destId="{997742C7-E3FB-46EA-9133-9FAADCA873A5}" srcOrd="10" destOrd="0" parTransId="{3886D839-D847-4C5D-BF7E-F5D310B26656}" sibTransId="{211BA915-3184-412E-95B8-9ACD522B3575}"/>
    <dgm:cxn modelId="{DB3CECB9-4BBB-4F64-A62E-F1E0E7E5DCE0}" srcId="{557610FC-FDC7-40E0-A349-75BC456ADBDD}" destId="{43FAFDAE-B132-4C6F-8BA2-2D0DBA80C9B0}" srcOrd="8" destOrd="0" parTransId="{B5DF38DD-47E6-4EB4-8C1E-5B4A547D89D7}" sibTransId="{E6E89856-8ACB-4D8E-8108-1A5FB5A7C39D}"/>
    <dgm:cxn modelId="{D179AA82-4755-4B41-94EB-CB2E1826B91D}" srcId="{557610FC-FDC7-40E0-A349-75BC456ADBDD}" destId="{DDE6DB24-5398-431C-A553-C221188B67BE}" srcOrd="7" destOrd="0" parTransId="{15FA689B-FBF4-444E-8F1B-DC2E7A2AAAA3}" sibTransId="{ECB7879B-7DE8-4020-BD5A-3CF0EBA9012F}"/>
    <dgm:cxn modelId="{4678E88E-EB0E-49D2-9E0A-BE36B16E1CE9}" srcId="{557610FC-FDC7-40E0-A349-75BC456ADBDD}" destId="{8C289A64-66F7-4388-8310-474125654401}" srcOrd="6" destOrd="0" parTransId="{9A6E0526-752F-4D79-B549-6999502A2D99}" sibTransId="{E5E68B25-05E5-423F-9433-A26E62625652}"/>
    <dgm:cxn modelId="{1B0EDF4D-A1A4-4E53-BFCB-89109F16F864}" srcId="{557610FC-FDC7-40E0-A349-75BC456ADBDD}" destId="{27E02B77-853D-4C3C-B1D2-D1DFABC36E3D}" srcOrd="1" destOrd="0" parTransId="{E4618843-E79D-4D34-AA27-B3E92DC3DCAA}" sibTransId="{E9D6C96E-005C-4502-B093-5024569FFFDD}"/>
    <dgm:cxn modelId="{306DF77D-9286-418A-9ED6-7E1219240849}" srcId="{557610FC-FDC7-40E0-A349-75BC456ADBDD}" destId="{C0CC210B-3916-493A-93F5-6E629A741CBA}" srcOrd="9" destOrd="0" parTransId="{8CA89EB6-0D3C-452E-862B-723E8B304841}" sibTransId="{096C005D-C242-44CD-9456-C541C25AFFBD}"/>
    <dgm:cxn modelId="{5C57020A-E995-4B66-9255-9ED45248D02A}" srcId="{557610FC-FDC7-40E0-A349-75BC456ADBDD}" destId="{15DDED1A-CEEC-46AC-9F5E-DE7E87B7E368}" srcOrd="3" destOrd="0" parTransId="{88971CA6-F296-4CD0-982D-F9C31B3B70FE}" sibTransId="{66B01118-A43B-43FA-83E1-3A32CB6C6A33}"/>
    <dgm:cxn modelId="{EE29A330-990D-405C-915E-D086B2ECBFBA}" type="presOf" srcId="{27E02B77-853D-4C3C-B1D2-D1DFABC36E3D}" destId="{873943E0-3ABF-4476-BCDA-3105DE3E2CCB}" srcOrd="0" destOrd="0" presId="urn:microsoft.com/office/officeart/2005/8/layout/arrow6"/>
    <dgm:cxn modelId="{12F8C361-94BC-452C-9599-DB32F2FF9639}" srcId="{557610FC-FDC7-40E0-A349-75BC456ADBDD}" destId="{34D68572-B603-42FA-8E11-D11CFF8D82AE}" srcOrd="11" destOrd="0" parTransId="{5831DC4C-F0C2-45B8-A88D-A1FE70D52B4D}" sibTransId="{CB811875-E282-48FB-B0C0-45DE934525A5}"/>
    <dgm:cxn modelId="{92DADB99-C8D2-4EFA-B668-A80636E4BC39}" srcId="{557610FC-FDC7-40E0-A349-75BC456ADBDD}" destId="{2F148F0E-8208-438A-8ACF-D23982F86677}" srcOrd="2" destOrd="0" parTransId="{CF315F36-6A4A-4158-86BE-70199CB42554}" sibTransId="{D0C21E46-3093-416A-8DFB-75477C839288}"/>
    <dgm:cxn modelId="{2D9E9E6B-EB36-4243-AB9F-4C4DA671E10D}" type="presOf" srcId="{89A3A124-69D1-4087-8867-40916D456B26}" destId="{A85E64C8-1995-4939-AF4E-8730B1083AE5}" srcOrd="0" destOrd="0" presId="urn:microsoft.com/office/officeart/2005/8/layout/arrow6"/>
    <dgm:cxn modelId="{21488294-8CF9-4CE1-85FC-1A3C1928F2B1}" type="presParOf" srcId="{B145F08A-267A-401E-AA9B-B3CBD302BD04}" destId="{D00FE6BA-7536-431E-9745-A276B001D625}" srcOrd="0" destOrd="0" presId="urn:microsoft.com/office/officeart/2005/8/layout/arrow6"/>
    <dgm:cxn modelId="{25292B94-E49B-4072-A3EE-39E88791080C}" type="presParOf" srcId="{B145F08A-267A-401E-AA9B-B3CBD302BD04}" destId="{A85E64C8-1995-4939-AF4E-8730B1083AE5}" srcOrd="1" destOrd="0" presId="urn:microsoft.com/office/officeart/2005/8/layout/arrow6"/>
    <dgm:cxn modelId="{EB813D5C-4BA8-470F-AD07-A0FBAC038278}" type="presParOf" srcId="{B145F08A-267A-401E-AA9B-B3CBD302BD04}" destId="{873943E0-3ABF-4476-BCDA-3105DE3E2CCB}" srcOrd="2" destOrd="0" presId="urn:microsoft.com/office/officeart/2005/8/layout/arrow6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9D47207-70BB-46E2-B8CA-DFAFC76252C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5A376F-42D8-4C9C-BB65-844C708B684A}">
      <dgm:prSet phldrT="[Текст]" custT="1"/>
      <dgm:spPr/>
      <dgm:t>
        <a:bodyPr/>
        <a:lstStyle/>
        <a:p>
          <a:r>
            <a:rPr lang="ru-RU" sz="2000" dirty="0" smtClean="0">
              <a:latin typeface="Book Antiqua" pitchFamily="18" charset="0"/>
            </a:rPr>
            <a:t>Какие мероприятия необходимо осуществить исполнителям проекта для достижения результатов?</a:t>
          </a:r>
          <a:endParaRPr lang="ru-RU" sz="2000" dirty="0">
            <a:latin typeface="Book Antiqua" pitchFamily="18" charset="0"/>
          </a:endParaRPr>
        </a:p>
      </dgm:t>
    </dgm:pt>
    <dgm:pt modelId="{EA75B2EC-3445-4EF8-BE83-C7E09BFA5E7D}" type="parTrans" cxnId="{A7A1ADA3-9AF3-4871-93C2-70D711BDB135}">
      <dgm:prSet/>
      <dgm:spPr/>
      <dgm:t>
        <a:bodyPr/>
        <a:lstStyle/>
        <a:p>
          <a:endParaRPr lang="ru-RU"/>
        </a:p>
      </dgm:t>
    </dgm:pt>
    <dgm:pt modelId="{9DEF06FD-4EA5-4376-ABE3-20938DFF3405}" type="sibTrans" cxnId="{A7A1ADA3-9AF3-4871-93C2-70D711BDB135}">
      <dgm:prSet/>
      <dgm:spPr/>
      <dgm:t>
        <a:bodyPr/>
        <a:lstStyle/>
        <a:p>
          <a:endParaRPr lang="ru-RU"/>
        </a:p>
      </dgm:t>
    </dgm:pt>
    <dgm:pt modelId="{65922879-D26C-451C-A8F2-9DD41BFC139E}">
      <dgm:prSet custT="1"/>
      <dgm:spPr/>
      <dgm:t>
        <a:bodyPr/>
        <a:lstStyle/>
        <a:p>
          <a:r>
            <a:rPr lang="ru-RU" sz="2000" smtClean="0">
              <a:latin typeface="Book Antiqua" pitchFamily="18" charset="0"/>
            </a:rPr>
            <a:t>проблемы — цели — задачи — методы</a:t>
          </a:r>
          <a:endParaRPr lang="ru-RU" sz="2000">
            <a:latin typeface="Book Antiqua" pitchFamily="18" charset="0"/>
          </a:endParaRPr>
        </a:p>
      </dgm:t>
    </dgm:pt>
    <dgm:pt modelId="{C614814E-2375-42F1-A8ED-86F25AA70740}" type="parTrans" cxnId="{4548ADD6-0232-443A-B7E3-1D56949ED3FF}">
      <dgm:prSet/>
      <dgm:spPr/>
      <dgm:t>
        <a:bodyPr/>
        <a:lstStyle/>
        <a:p>
          <a:endParaRPr lang="ru-RU"/>
        </a:p>
      </dgm:t>
    </dgm:pt>
    <dgm:pt modelId="{1BA73BF9-161A-4955-A5BB-2BB79FF19D50}" type="sibTrans" cxnId="{4548ADD6-0232-443A-B7E3-1D56949ED3FF}">
      <dgm:prSet/>
      <dgm:spPr/>
      <dgm:t>
        <a:bodyPr/>
        <a:lstStyle/>
        <a:p>
          <a:endParaRPr lang="ru-RU"/>
        </a:p>
      </dgm:t>
    </dgm:pt>
    <dgm:pt modelId="{EA5C6A31-9672-4C12-9D11-AE186CCBDF57}">
      <dgm:prSet custT="1"/>
      <dgm:spPr/>
      <dgm:t>
        <a:bodyPr/>
        <a:lstStyle/>
        <a:p>
          <a:r>
            <a:rPr lang="ru-RU" sz="2000" smtClean="0">
              <a:latin typeface="Book Antiqua" pitchFamily="18" charset="0"/>
            </a:rPr>
            <a:t>Описание форм и содержания деятельности (перечень мероприятий), необходимых для получения желаемых результатов с помощью имеющихся ресурсов. </a:t>
          </a:r>
          <a:endParaRPr lang="ru-RU" sz="2000">
            <a:latin typeface="Book Antiqua" pitchFamily="18" charset="0"/>
          </a:endParaRPr>
        </a:p>
      </dgm:t>
    </dgm:pt>
    <dgm:pt modelId="{5499BFDB-F381-4BF6-A86E-6A379F8B88FA}" type="parTrans" cxnId="{75D54D98-F126-460E-9641-F519D37345B8}">
      <dgm:prSet/>
      <dgm:spPr/>
      <dgm:t>
        <a:bodyPr/>
        <a:lstStyle/>
        <a:p>
          <a:endParaRPr lang="ru-RU"/>
        </a:p>
      </dgm:t>
    </dgm:pt>
    <dgm:pt modelId="{38A1008F-22BB-48BB-AE34-4777352C4CDC}" type="sibTrans" cxnId="{75D54D98-F126-460E-9641-F519D37345B8}">
      <dgm:prSet/>
      <dgm:spPr/>
      <dgm:t>
        <a:bodyPr/>
        <a:lstStyle/>
        <a:p>
          <a:endParaRPr lang="ru-RU"/>
        </a:p>
      </dgm:t>
    </dgm:pt>
    <dgm:pt modelId="{271BCCFB-FE95-43B6-867D-0A563691D12E}" type="pres">
      <dgm:prSet presAssocID="{59D47207-70BB-46E2-B8CA-DFAFC76252C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278F12-CBCE-4733-BE1F-7F68B85EC0B7}" type="pres">
      <dgm:prSet presAssocID="{E35A376F-42D8-4C9C-BB65-844C708B684A}" presName="parentLin" presStyleCnt="0"/>
      <dgm:spPr/>
    </dgm:pt>
    <dgm:pt modelId="{7A1DB6B8-E802-4866-BBDE-75FB2648A4BF}" type="pres">
      <dgm:prSet presAssocID="{E35A376F-42D8-4C9C-BB65-844C708B684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460C84C-EF75-4324-B9C5-77C845C32A89}" type="pres">
      <dgm:prSet presAssocID="{E35A376F-42D8-4C9C-BB65-844C708B684A}" presName="parentText" presStyleLbl="node1" presStyleIdx="0" presStyleCnt="3" custScaleX="1302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7BCA7-6556-4064-9410-00F05EF3393A}" type="pres">
      <dgm:prSet presAssocID="{E35A376F-42D8-4C9C-BB65-844C708B684A}" presName="negativeSpace" presStyleCnt="0"/>
      <dgm:spPr/>
    </dgm:pt>
    <dgm:pt modelId="{28D7BBD1-72DA-407C-A822-28A57CEAF323}" type="pres">
      <dgm:prSet presAssocID="{E35A376F-42D8-4C9C-BB65-844C708B684A}" presName="childText" presStyleLbl="conFgAcc1" presStyleIdx="0" presStyleCnt="3" custLinFactY="-20301" custLinFactNeighborX="-5556" custLinFactNeighborY="-100000">
        <dgm:presLayoutVars>
          <dgm:bulletEnabled val="1"/>
        </dgm:presLayoutVars>
      </dgm:prSet>
      <dgm:spPr/>
    </dgm:pt>
    <dgm:pt modelId="{E4BF2E91-0C32-4B82-BDC6-2AF27C811AC5}" type="pres">
      <dgm:prSet presAssocID="{9DEF06FD-4EA5-4376-ABE3-20938DFF3405}" presName="spaceBetweenRectangles" presStyleCnt="0"/>
      <dgm:spPr/>
    </dgm:pt>
    <dgm:pt modelId="{D36AFA7A-9695-4EA1-B011-99A2D3C31011}" type="pres">
      <dgm:prSet presAssocID="{65922879-D26C-451C-A8F2-9DD41BFC139E}" presName="parentLin" presStyleCnt="0"/>
      <dgm:spPr/>
    </dgm:pt>
    <dgm:pt modelId="{FC5F411D-02FE-42CC-98FF-349CD609B59B}" type="pres">
      <dgm:prSet presAssocID="{65922879-D26C-451C-A8F2-9DD41BFC139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D6BF2A6-B6BA-4C9E-9F52-6C21021D340D}" type="pres">
      <dgm:prSet presAssocID="{65922879-D26C-451C-A8F2-9DD41BFC139E}" presName="parentText" presStyleLbl="node1" presStyleIdx="1" presStyleCnt="3" custScaleX="1297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835F9A-9E8B-4CED-8A39-F0D6C886F944}" type="pres">
      <dgm:prSet presAssocID="{65922879-D26C-451C-A8F2-9DD41BFC139E}" presName="negativeSpace" presStyleCnt="0"/>
      <dgm:spPr/>
    </dgm:pt>
    <dgm:pt modelId="{98D89EBF-52AB-4DFB-AE69-65D375E84723}" type="pres">
      <dgm:prSet presAssocID="{65922879-D26C-451C-A8F2-9DD41BFC139E}" presName="childText" presStyleLbl="conFgAcc1" presStyleIdx="1" presStyleCnt="3">
        <dgm:presLayoutVars>
          <dgm:bulletEnabled val="1"/>
        </dgm:presLayoutVars>
      </dgm:prSet>
      <dgm:spPr/>
    </dgm:pt>
    <dgm:pt modelId="{45F4A1FB-C8E9-4A9F-82C6-45641F02F0EB}" type="pres">
      <dgm:prSet presAssocID="{1BA73BF9-161A-4955-A5BB-2BB79FF19D50}" presName="spaceBetweenRectangles" presStyleCnt="0"/>
      <dgm:spPr/>
    </dgm:pt>
    <dgm:pt modelId="{F0AF2BD0-345D-44F0-84E1-C89F81B5BD11}" type="pres">
      <dgm:prSet presAssocID="{EA5C6A31-9672-4C12-9D11-AE186CCBDF57}" presName="parentLin" presStyleCnt="0"/>
      <dgm:spPr/>
    </dgm:pt>
    <dgm:pt modelId="{918D766A-C06A-47FB-BDFF-D391B0405C7F}" type="pres">
      <dgm:prSet presAssocID="{EA5C6A31-9672-4C12-9D11-AE186CCBDF5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BFE5B6A-CF23-4CBA-9875-A986FDDF5E23}" type="pres">
      <dgm:prSet presAssocID="{EA5C6A31-9672-4C12-9D11-AE186CCBDF57}" presName="parentText" presStyleLbl="node1" presStyleIdx="2" presStyleCnt="3" custScaleX="1302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D6BF9-6454-4062-ACA6-91E4619269D2}" type="pres">
      <dgm:prSet presAssocID="{EA5C6A31-9672-4C12-9D11-AE186CCBDF57}" presName="negativeSpace" presStyleCnt="0"/>
      <dgm:spPr/>
    </dgm:pt>
    <dgm:pt modelId="{7D03DDE8-1612-4CAB-BDDF-8A3DC2193065}" type="pres">
      <dgm:prSet presAssocID="{EA5C6A31-9672-4C12-9D11-AE186CCBDF5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7A1ADA3-9AF3-4871-93C2-70D711BDB135}" srcId="{59D47207-70BB-46E2-B8CA-DFAFC76252C3}" destId="{E35A376F-42D8-4C9C-BB65-844C708B684A}" srcOrd="0" destOrd="0" parTransId="{EA75B2EC-3445-4EF8-BE83-C7E09BFA5E7D}" sibTransId="{9DEF06FD-4EA5-4376-ABE3-20938DFF3405}"/>
    <dgm:cxn modelId="{A024F33F-F7F6-41BD-B57C-20F78A8592F9}" type="presOf" srcId="{E35A376F-42D8-4C9C-BB65-844C708B684A}" destId="{2460C84C-EF75-4324-B9C5-77C845C32A89}" srcOrd="1" destOrd="0" presId="urn:microsoft.com/office/officeart/2005/8/layout/list1"/>
    <dgm:cxn modelId="{CB86A8DA-9BFB-43D5-8E41-06A7E09F1111}" type="presOf" srcId="{59D47207-70BB-46E2-B8CA-DFAFC76252C3}" destId="{271BCCFB-FE95-43B6-867D-0A563691D12E}" srcOrd="0" destOrd="0" presId="urn:microsoft.com/office/officeart/2005/8/layout/list1"/>
    <dgm:cxn modelId="{63183FA1-4323-435C-87E0-934CD66B8497}" type="presOf" srcId="{65922879-D26C-451C-A8F2-9DD41BFC139E}" destId="{FC5F411D-02FE-42CC-98FF-349CD609B59B}" srcOrd="0" destOrd="0" presId="urn:microsoft.com/office/officeart/2005/8/layout/list1"/>
    <dgm:cxn modelId="{A28DBCBC-7657-484C-832F-AD115CFE126B}" type="presOf" srcId="{EA5C6A31-9672-4C12-9D11-AE186CCBDF57}" destId="{5BFE5B6A-CF23-4CBA-9875-A986FDDF5E23}" srcOrd="1" destOrd="0" presId="urn:microsoft.com/office/officeart/2005/8/layout/list1"/>
    <dgm:cxn modelId="{75D54D98-F126-460E-9641-F519D37345B8}" srcId="{59D47207-70BB-46E2-B8CA-DFAFC76252C3}" destId="{EA5C6A31-9672-4C12-9D11-AE186CCBDF57}" srcOrd="2" destOrd="0" parTransId="{5499BFDB-F381-4BF6-A86E-6A379F8B88FA}" sibTransId="{38A1008F-22BB-48BB-AE34-4777352C4CDC}"/>
    <dgm:cxn modelId="{F7138C24-920E-4760-B49F-BC6CB9605B3A}" type="presOf" srcId="{65922879-D26C-451C-A8F2-9DD41BFC139E}" destId="{0D6BF2A6-B6BA-4C9E-9F52-6C21021D340D}" srcOrd="1" destOrd="0" presId="urn:microsoft.com/office/officeart/2005/8/layout/list1"/>
    <dgm:cxn modelId="{D7FA1F1A-FF37-46F9-976A-8DDE70A0A875}" type="presOf" srcId="{E35A376F-42D8-4C9C-BB65-844C708B684A}" destId="{7A1DB6B8-E802-4866-BBDE-75FB2648A4BF}" srcOrd="0" destOrd="0" presId="urn:microsoft.com/office/officeart/2005/8/layout/list1"/>
    <dgm:cxn modelId="{8A583C9B-DD3E-4F1D-BF68-5617D9132DEC}" type="presOf" srcId="{EA5C6A31-9672-4C12-9D11-AE186CCBDF57}" destId="{918D766A-C06A-47FB-BDFF-D391B0405C7F}" srcOrd="0" destOrd="0" presId="urn:microsoft.com/office/officeart/2005/8/layout/list1"/>
    <dgm:cxn modelId="{4548ADD6-0232-443A-B7E3-1D56949ED3FF}" srcId="{59D47207-70BB-46E2-B8CA-DFAFC76252C3}" destId="{65922879-D26C-451C-A8F2-9DD41BFC139E}" srcOrd="1" destOrd="0" parTransId="{C614814E-2375-42F1-A8ED-86F25AA70740}" sibTransId="{1BA73BF9-161A-4955-A5BB-2BB79FF19D50}"/>
    <dgm:cxn modelId="{DE6347B9-B8E2-4C95-9361-0AD7633421C2}" type="presParOf" srcId="{271BCCFB-FE95-43B6-867D-0A563691D12E}" destId="{59278F12-CBCE-4733-BE1F-7F68B85EC0B7}" srcOrd="0" destOrd="0" presId="urn:microsoft.com/office/officeart/2005/8/layout/list1"/>
    <dgm:cxn modelId="{D40E8528-6EEB-4C11-8D3E-9842F0CCBB40}" type="presParOf" srcId="{59278F12-CBCE-4733-BE1F-7F68B85EC0B7}" destId="{7A1DB6B8-E802-4866-BBDE-75FB2648A4BF}" srcOrd="0" destOrd="0" presId="urn:microsoft.com/office/officeart/2005/8/layout/list1"/>
    <dgm:cxn modelId="{A123D429-B79A-4205-B03E-2C93370424D0}" type="presParOf" srcId="{59278F12-CBCE-4733-BE1F-7F68B85EC0B7}" destId="{2460C84C-EF75-4324-B9C5-77C845C32A89}" srcOrd="1" destOrd="0" presId="urn:microsoft.com/office/officeart/2005/8/layout/list1"/>
    <dgm:cxn modelId="{8C9C615B-E1A7-43A3-97EB-33478F19F7A6}" type="presParOf" srcId="{271BCCFB-FE95-43B6-867D-0A563691D12E}" destId="{BF37BCA7-6556-4064-9410-00F05EF3393A}" srcOrd="1" destOrd="0" presId="urn:microsoft.com/office/officeart/2005/8/layout/list1"/>
    <dgm:cxn modelId="{E64E1F30-EC41-48A7-A0A2-8703D63486F2}" type="presParOf" srcId="{271BCCFB-FE95-43B6-867D-0A563691D12E}" destId="{28D7BBD1-72DA-407C-A822-28A57CEAF323}" srcOrd="2" destOrd="0" presId="urn:microsoft.com/office/officeart/2005/8/layout/list1"/>
    <dgm:cxn modelId="{AD9FAB22-A85B-43F2-92A9-FB3E3E51F777}" type="presParOf" srcId="{271BCCFB-FE95-43B6-867D-0A563691D12E}" destId="{E4BF2E91-0C32-4B82-BDC6-2AF27C811AC5}" srcOrd="3" destOrd="0" presId="urn:microsoft.com/office/officeart/2005/8/layout/list1"/>
    <dgm:cxn modelId="{B8AAB264-3F51-46E2-8A74-0D44ABDE25BA}" type="presParOf" srcId="{271BCCFB-FE95-43B6-867D-0A563691D12E}" destId="{D36AFA7A-9695-4EA1-B011-99A2D3C31011}" srcOrd="4" destOrd="0" presId="urn:microsoft.com/office/officeart/2005/8/layout/list1"/>
    <dgm:cxn modelId="{E63BD8D6-78D6-4090-BDD1-EAA9F7068A7C}" type="presParOf" srcId="{D36AFA7A-9695-4EA1-B011-99A2D3C31011}" destId="{FC5F411D-02FE-42CC-98FF-349CD609B59B}" srcOrd="0" destOrd="0" presId="urn:microsoft.com/office/officeart/2005/8/layout/list1"/>
    <dgm:cxn modelId="{383E3997-2560-42E5-94DB-12E99385BB5B}" type="presParOf" srcId="{D36AFA7A-9695-4EA1-B011-99A2D3C31011}" destId="{0D6BF2A6-B6BA-4C9E-9F52-6C21021D340D}" srcOrd="1" destOrd="0" presId="urn:microsoft.com/office/officeart/2005/8/layout/list1"/>
    <dgm:cxn modelId="{43202002-06CE-4BE7-A1FD-9F3A774745EE}" type="presParOf" srcId="{271BCCFB-FE95-43B6-867D-0A563691D12E}" destId="{D3835F9A-9E8B-4CED-8A39-F0D6C886F944}" srcOrd="5" destOrd="0" presId="urn:microsoft.com/office/officeart/2005/8/layout/list1"/>
    <dgm:cxn modelId="{66A15DDA-9A03-4F23-88BC-D7808F432170}" type="presParOf" srcId="{271BCCFB-FE95-43B6-867D-0A563691D12E}" destId="{98D89EBF-52AB-4DFB-AE69-65D375E84723}" srcOrd="6" destOrd="0" presId="urn:microsoft.com/office/officeart/2005/8/layout/list1"/>
    <dgm:cxn modelId="{2C95DE67-7F97-49DB-908C-E8EF96BB003A}" type="presParOf" srcId="{271BCCFB-FE95-43B6-867D-0A563691D12E}" destId="{45F4A1FB-C8E9-4A9F-82C6-45641F02F0EB}" srcOrd="7" destOrd="0" presId="urn:microsoft.com/office/officeart/2005/8/layout/list1"/>
    <dgm:cxn modelId="{573BFC80-2456-4283-982C-9264B517AD5D}" type="presParOf" srcId="{271BCCFB-FE95-43B6-867D-0A563691D12E}" destId="{F0AF2BD0-345D-44F0-84E1-C89F81B5BD11}" srcOrd="8" destOrd="0" presId="urn:microsoft.com/office/officeart/2005/8/layout/list1"/>
    <dgm:cxn modelId="{DFD779E3-614F-466B-84A2-79CEEDD8F6A5}" type="presParOf" srcId="{F0AF2BD0-345D-44F0-84E1-C89F81B5BD11}" destId="{918D766A-C06A-47FB-BDFF-D391B0405C7F}" srcOrd="0" destOrd="0" presId="urn:microsoft.com/office/officeart/2005/8/layout/list1"/>
    <dgm:cxn modelId="{92B844BD-E36E-4A0C-87ED-C3E1356A0CF0}" type="presParOf" srcId="{F0AF2BD0-345D-44F0-84E1-C89F81B5BD11}" destId="{5BFE5B6A-CF23-4CBA-9875-A986FDDF5E23}" srcOrd="1" destOrd="0" presId="urn:microsoft.com/office/officeart/2005/8/layout/list1"/>
    <dgm:cxn modelId="{DB7429CC-4978-46C3-97C0-B00BFE232F54}" type="presParOf" srcId="{271BCCFB-FE95-43B6-867D-0A563691D12E}" destId="{216D6BF9-6454-4062-ACA6-91E4619269D2}" srcOrd="9" destOrd="0" presId="urn:microsoft.com/office/officeart/2005/8/layout/list1"/>
    <dgm:cxn modelId="{D0E53A5A-FC0C-4960-8A25-8F8324BB572D}" type="presParOf" srcId="{271BCCFB-FE95-43B6-867D-0A563691D12E}" destId="{7D03DDE8-1612-4CAB-BDDF-8A3DC2193065}" srcOrd="10" destOrd="0" presId="urn:microsoft.com/office/officeart/2005/8/layout/list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889812D-5EBE-47B0-9A83-18E6603AB9D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FA7B33-C23F-4FC5-8020-1E1BE1CB9EB8}">
      <dgm:prSet phldrT="[Текст]"/>
      <dgm:spPr/>
      <dgm:t>
        <a:bodyPr/>
        <a:lstStyle/>
        <a:p>
          <a:r>
            <a:rPr lang="ru-RU" dirty="0" smtClean="0"/>
            <a:t>1.</a:t>
          </a:r>
          <a:endParaRPr lang="ru-RU" dirty="0"/>
        </a:p>
      </dgm:t>
    </dgm:pt>
    <dgm:pt modelId="{A561D501-94F4-46C3-9B2E-11804D7B7534}" type="parTrans" cxnId="{43E46AA0-8826-44D3-9D38-03E6F1F551F5}">
      <dgm:prSet/>
      <dgm:spPr/>
      <dgm:t>
        <a:bodyPr/>
        <a:lstStyle/>
        <a:p>
          <a:endParaRPr lang="ru-RU"/>
        </a:p>
      </dgm:t>
    </dgm:pt>
    <dgm:pt modelId="{14A39674-9B32-4936-9A45-8AD654B8AEB4}" type="sibTrans" cxnId="{43E46AA0-8826-44D3-9D38-03E6F1F551F5}">
      <dgm:prSet/>
      <dgm:spPr/>
      <dgm:t>
        <a:bodyPr/>
        <a:lstStyle/>
        <a:p>
          <a:endParaRPr lang="ru-RU"/>
        </a:p>
      </dgm:t>
    </dgm:pt>
    <dgm:pt modelId="{E0017E00-95B0-4C7C-A8EA-96D4EFE9DB8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dirty="0" smtClean="0"/>
            <a:t> </a:t>
          </a:r>
          <a:endParaRPr lang="ru-RU" sz="2000" dirty="0">
            <a:latin typeface="Book Antiqua" pitchFamily="18" charset="0"/>
          </a:endParaRPr>
        </a:p>
      </dgm:t>
    </dgm:pt>
    <dgm:pt modelId="{AEA2D789-2B47-4BDD-B824-EB73FF8C114A}" type="parTrans" cxnId="{7E80715C-4A9B-4FA3-B587-C43F7B2557BC}">
      <dgm:prSet/>
      <dgm:spPr/>
      <dgm:t>
        <a:bodyPr/>
        <a:lstStyle/>
        <a:p>
          <a:endParaRPr lang="ru-RU"/>
        </a:p>
      </dgm:t>
    </dgm:pt>
    <dgm:pt modelId="{E85C54F9-C5B1-42F8-9329-372ACC1E1440}" type="sibTrans" cxnId="{7E80715C-4A9B-4FA3-B587-C43F7B2557BC}">
      <dgm:prSet/>
      <dgm:spPr/>
      <dgm:t>
        <a:bodyPr/>
        <a:lstStyle/>
        <a:p>
          <a:endParaRPr lang="ru-RU"/>
        </a:p>
      </dgm:t>
    </dgm:pt>
    <dgm:pt modelId="{431EB71A-61C2-4B5C-931C-4A4103EFA96B}">
      <dgm:prSet phldrT="[Текст]"/>
      <dgm:spPr/>
      <dgm:t>
        <a:bodyPr/>
        <a:lstStyle/>
        <a:p>
          <a:r>
            <a:rPr lang="ru-RU" dirty="0" smtClean="0"/>
            <a:t>2.</a:t>
          </a:r>
          <a:endParaRPr lang="ru-RU" dirty="0"/>
        </a:p>
      </dgm:t>
    </dgm:pt>
    <dgm:pt modelId="{BEBE656B-74C3-4828-AEDD-D9C488E37AA2}" type="parTrans" cxnId="{20FDFED0-7237-4F9E-A297-F8F6EACD580B}">
      <dgm:prSet/>
      <dgm:spPr/>
      <dgm:t>
        <a:bodyPr/>
        <a:lstStyle/>
        <a:p>
          <a:endParaRPr lang="ru-RU"/>
        </a:p>
      </dgm:t>
    </dgm:pt>
    <dgm:pt modelId="{A7DFEB71-4D73-4A3A-B4D4-B557EDB92E04}" type="sibTrans" cxnId="{20FDFED0-7237-4F9E-A297-F8F6EACD580B}">
      <dgm:prSet/>
      <dgm:spPr/>
      <dgm:t>
        <a:bodyPr/>
        <a:lstStyle/>
        <a:p>
          <a:endParaRPr lang="ru-RU"/>
        </a:p>
      </dgm:t>
    </dgm:pt>
    <dgm:pt modelId="{BFB227AE-D59D-40DF-A90A-3F8E33D86F6C}">
      <dgm:prSet phldrT="[Текст]"/>
      <dgm:spPr/>
      <dgm:t>
        <a:bodyPr/>
        <a:lstStyle/>
        <a:p>
          <a:r>
            <a:rPr lang="ru-RU" dirty="0" smtClean="0"/>
            <a:t> </a:t>
          </a:r>
          <a:r>
            <a:rPr lang="ru-RU" dirty="0" smtClean="0">
              <a:latin typeface="Book Antiqua" pitchFamily="18" charset="0"/>
            </a:rPr>
            <a:t>Административные расходы  (аренда помещения, транспортных средств, канцелярские товары, публикации, коммуникационные расходы, оплата юридических услуг, банковские комиссионные сборы, страхование, перевод и т.д.)</a:t>
          </a:r>
          <a:endParaRPr lang="ru-RU" dirty="0">
            <a:latin typeface="Book Antiqua" pitchFamily="18" charset="0"/>
          </a:endParaRPr>
        </a:p>
      </dgm:t>
    </dgm:pt>
    <dgm:pt modelId="{0A127216-7470-4003-A8E6-EE36FD9260F2}" type="parTrans" cxnId="{FED7CBDF-24CE-4E73-B3BF-278677531B47}">
      <dgm:prSet/>
      <dgm:spPr/>
      <dgm:t>
        <a:bodyPr/>
        <a:lstStyle/>
        <a:p>
          <a:endParaRPr lang="ru-RU"/>
        </a:p>
      </dgm:t>
    </dgm:pt>
    <dgm:pt modelId="{FE84989A-FB85-498F-BF5C-EEC667E9CC3B}" type="sibTrans" cxnId="{FED7CBDF-24CE-4E73-B3BF-278677531B47}">
      <dgm:prSet/>
      <dgm:spPr/>
      <dgm:t>
        <a:bodyPr/>
        <a:lstStyle/>
        <a:p>
          <a:endParaRPr lang="ru-RU"/>
        </a:p>
      </dgm:t>
    </dgm:pt>
    <dgm:pt modelId="{B5E6E277-080B-4CCE-AED2-CE7B21D2A5BD}">
      <dgm:prSet phldrT="[Текст]"/>
      <dgm:spPr/>
      <dgm:t>
        <a:bodyPr/>
        <a:lstStyle/>
        <a:p>
          <a:r>
            <a:rPr lang="ru-RU" dirty="0" smtClean="0"/>
            <a:t>3.</a:t>
          </a:r>
          <a:endParaRPr lang="ru-RU" dirty="0"/>
        </a:p>
      </dgm:t>
    </dgm:pt>
    <dgm:pt modelId="{188EE8BD-084C-4CAD-A748-3B739C3FC502}" type="parTrans" cxnId="{74A726FA-7476-4DD8-B5CD-7672BDD89A9C}">
      <dgm:prSet/>
      <dgm:spPr/>
      <dgm:t>
        <a:bodyPr/>
        <a:lstStyle/>
        <a:p>
          <a:endParaRPr lang="ru-RU"/>
        </a:p>
      </dgm:t>
    </dgm:pt>
    <dgm:pt modelId="{38FFC0BC-6503-48FA-AAFF-BA1FC98E22E3}" type="sibTrans" cxnId="{74A726FA-7476-4DD8-B5CD-7672BDD89A9C}">
      <dgm:prSet/>
      <dgm:spPr/>
      <dgm:t>
        <a:bodyPr/>
        <a:lstStyle/>
        <a:p>
          <a:endParaRPr lang="ru-RU"/>
        </a:p>
      </dgm:t>
    </dgm:pt>
    <dgm:pt modelId="{8E0E1151-7B6D-4EE3-A703-099C208C50FB}">
      <dgm:prSet phldrT="[Текст]"/>
      <dgm:spPr/>
      <dgm:t>
        <a:bodyPr/>
        <a:lstStyle/>
        <a:p>
          <a:endParaRPr lang="ru-RU" sz="1600" dirty="0"/>
        </a:p>
      </dgm:t>
    </dgm:pt>
    <dgm:pt modelId="{8F1B2C03-8630-40F0-B4C5-44FBC6846478}" type="parTrans" cxnId="{0A2CDE40-4BB1-4C24-976A-469B924D1947}">
      <dgm:prSet/>
      <dgm:spPr/>
      <dgm:t>
        <a:bodyPr/>
        <a:lstStyle/>
        <a:p>
          <a:endParaRPr lang="ru-RU"/>
        </a:p>
      </dgm:t>
    </dgm:pt>
    <dgm:pt modelId="{25B3F050-ABA2-477B-BFE1-CD2E6376744D}" type="sibTrans" cxnId="{0A2CDE40-4BB1-4C24-976A-469B924D1947}">
      <dgm:prSet/>
      <dgm:spPr/>
      <dgm:t>
        <a:bodyPr/>
        <a:lstStyle/>
        <a:p>
          <a:endParaRPr lang="ru-RU"/>
        </a:p>
      </dgm:t>
    </dgm:pt>
    <dgm:pt modelId="{4F752073-0C4B-4CCC-A4D1-FBCFE2CA75E1}">
      <dgm:prSet custT="1"/>
      <dgm:spPr/>
      <dgm:t>
        <a:bodyPr/>
        <a:lstStyle/>
        <a:p>
          <a:r>
            <a:rPr lang="ru-RU" sz="1800" dirty="0" smtClean="0">
              <a:latin typeface="Book Antiqua" pitchFamily="18" charset="0"/>
            </a:rPr>
            <a:t> </a:t>
          </a:r>
          <a:r>
            <a:rPr lang="ru-RU" sz="2000" dirty="0" smtClean="0">
              <a:latin typeface="Book Antiqua" pitchFamily="18" charset="0"/>
            </a:rPr>
            <a:t>Оборудование</a:t>
          </a:r>
          <a:r>
            <a:rPr lang="ru-RU" sz="1800" dirty="0" smtClean="0">
              <a:latin typeface="Book Antiqua" pitchFamily="18" charset="0"/>
            </a:rPr>
            <a:t> </a:t>
          </a:r>
        </a:p>
      </dgm:t>
    </dgm:pt>
    <dgm:pt modelId="{D178C9A2-3682-4EEF-BCE8-BDFE44A1C4EF}" type="parTrans" cxnId="{6AE09833-3697-4312-9DB2-C1585009C09A}">
      <dgm:prSet/>
      <dgm:spPr/>
      <dgm:t>
        <a:bodyPr/>
        <a:lstStyle/>
        <a:p>
          <a:endParaRPr lang="ru-RU"/>
        </a:p>
      </dgm:t>
    </dgm:pt>
    <dgm:pt modelId="{9691A805-F75D-4505-8B45-BFC73FF8037E}" type="sibTrans" cxnId="{6AE09833-3697-4312-9DB2-C1585009C09A}">
      <dgm:prSet/>
      <dgm:spPr/>
      <dgm:t>
        <a:bodyPr/>
        <a:lstStyle/>
        <a:p>
          <a:endParaRPr lang="ru-RU"/>
        </a:p>
      </dgm:t>
    </dgm:pt>
    <dgm:pt modelId="{2FA43C82-E44E-4747-AC9B-5CDEC1AF376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Book Antiqua" pitchFamily="18" charset="0"/>
            </a:rPr>
            <a:t> Командировочные расходы (транспортные билеты, командировочные расходы) </a:t>
          </a:r>
        </a:p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500" dirty="0"/>
        </a:p>
      </dgm:t>
    </dgm:pt>
    <dgm:pt modelId="{5D543F81-422E-46F4-BDBB-720DE41A652F}" type="parTrans" cxnId="{248713E5-3393-462D-8A02-5ABA090F32B4}">
      <dgm:prSet/>
      <dgm:spPr/>
      <dgm:t>
        <a:bodyPr/>
        <a:lstStyle/>
        <a:p>
          <a:endParaRPr lang="ru-RU"/>
        </a:p>
      </dgm:t>
    </dgm:pt>
    <dgm:pt modelId="{42190ACD-7F80-448B-ADDD-A85354C0C795}" type="sibTrans" cxnId="{248713E5-3393-462D-8A02-5ABA090F32B4}">
      <dgm:prSet/>
      <dgm:spPr/>
      <dgm:t>
        <a:bodyPr/>
        <a:lstStyle/>
        <a:p>
          <a:endParaRPr lang="ru-RU"/>
        </a:p>
      </dgm:t>
    </dgm:pt>
    <dgm:pt modelId="{5465BBB7-64EA-4A1D-8613-729A5EE734F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Book Antiqua" pitchFamily="18" charset="0"/>
            </a:rPr>
            <a:t>Персонал (оклады, гонорары, оплата по трудовым договорам и пр.)</a:t>
          </a:r>
          <a:endParaRPr lang="ru-RU" sz="2000" dirty="0">
            <a:latin typeface="Book Antiqua" pitchFamily="18" charset="0"/>
          </a:endParaRPr>
        </a:p>
      </dgm:t>
    </dgm:pt>
    <dgm:pt modelId="{787E52FE-D124-4B8F-849A-201821594720}" type="parTrans" cxnId="{4EB514E9-898A-4C57-AB78-54AF57CAE263}">
      <dgm:prSet/>
      <dgm:spPr/>
    </dgm:pt>
    <dgm:pt modelId="{A5DFB6F4-072E-40DA-8432-136FA7BE5005}" type="sibTrans" cxnId="{4EB514E9-898A-4C57-AB78-54AF57CAE263}">
      <dgm:prSet/>
      <dgm:spPr/>
    </dgm:pt>
    <dgm:pt modelId="{C25C99E2-8865-41E3-9BF8-A620BDF45F22}" type="pres">
      <dgm:prSet presAssocID="{F889812D-5EBE-47B0-9A83-18E6603AB9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CAC0A8-1DF8-401E-882B-03E1B9BEAC1F}" type="pres">
      <dgm:prSet presAssocID="{29FA7B33-C23F-4FC5-8020-1E1BE1CB9EB8}" presName="composite" presStyleCnt="0"/>
      <dgm:spPr/>
    </dgm:pt>
    <dgm:pt modelId="{E987F2FD-C94B-4DC8-A8A5-45DE2F402FE3}" type="pres">
      <dgm:prSet presAssocID="{29FA7B33-C23F-4FC5-8020-1E1BE1CB9EB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79871-EA6F-4227-9E68-910179B81570}" type="pres">
      <dgm:prSet presAssocID="{29FA7B33-C23F-4FC5-8020-1E1BE1CB9EB8}" presName="descendantText" presStyleLbl="alignAcc1" presStyleIdx="0" presStyleCnt="3" custScaleY="129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23541-8225-4192-84A2-994CCCEB2051}" type="pres">
      <dgm:prSet presAssocID="{14A39674-9B32-4936-9A45-8AD654B8AEB4}" presName="sp" presStyleCnt="0"/>
      <dgm:spPr/>
    </dgm:pt>
    <dgm:pt modelId="{D910647B-11CA-428E-8D88-A6241E955503}" type="pres">
      <dgm:prSet presAssocID="{431EB71A-61C2-4B5C-931C-4A4103EFA96B}" presName="composite" presStyleCnt="0"/>
      <dgm:spPr/>
    </dgm:pt>
    <dgm:pt modelId="{51136A17-8190-4466-ADBC-52E4A1CA44B3}" type="pres">
      <dgm:prSet presAssocID="{431EB71A-61C2-4B5C-931C-4A4103EFA96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AB9DB-6933-46BA-A932-58B5F216F0B1}" type="pres">
      <dgm:prSet presAssocID="{431EB71A-61C2-4B5C-931C-4A4103EFA96B}" presName="descendantText" presStyleLbl="alignAcc1" presStyleIdx="1" presStyleCnt="3" custScaleY="204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6AA5C-E30B-4512-B5A6-C58E33E075B3}" type="pres">
      <dgm:prSet presAssocID="{A7DFEB71-4D73-4A3A-B4D4-B557EDB92E04}" presName="sp" presStyleCnt="0"/>
      <dgm:spPr/>
    </dgm:pt>
    <dgm:pt modelId="{63A753A6-3FAE-46E9-9260-1582D7C02C9D}" type="pres">
      <dgm:prSet presAssocID="{B5E6E277-080B-4CCE-AED2-CE7B21D2A5BD}" presName="composite" presStyleCnt="0"/>
      <dgm:spPr/>
    </dgm:pt>
    <dgm:pt modelId="{0D1E93CA-9C0F-4087-97C3-B4DB6E84DBC4}" type="pres">
      <dgm:prSet presAssocID="{B5E6E277-080B-4CCE-AED2-CE7B21D2A5B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C05CF-1403-4B9F-A3F5-38CDEA5BAE88}" type="pres">
      <dgm:prSet presAssocID="{B5E6E277-080B-4CCE-AED2-CE7B21D2A5BD}" presName="descendantText" presStyleLbl="alignAcc1" presStyleIdx="2" presStyleCnt="3" custScaleY="78842" custLinFactNeighborX="-404" custLinFactNeighborY="23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E46AA0-8826-44D3-9D38-03E6F1F551F5}" srcId="{F889812D-5EBE-47B0-9A83-18E6603AB9DF}" destId="{29FA7B33-C23F-4FC5-8020-1E1BE1CB9EB8}" srcOrd="0" destOrd="0" parTransId="{A561D501-94F4-46C3-9B2E-11804D7B7534}" sibTransId="{14A39674-9B32-4936-9A45-8AD654B8AEB4}"/>
    <dgm:cxn modelId="{E40317D1-AA1D-4BC4-98FE-39618040C86F}" type="presOf" srcId="{BFB227AE-D59D-40DF-A90A-3F8E33D86F6C}" destId="{8B3AB9DB-6933-46BA-A932-58B5F216F0B1}" srcOrd="0" destOrd="0" presId="urn:microsoft.com/office/officeart/2005/8/layout/chevron2"/>
    <dgm:cxn modelId="{6AE09833-3697-4312-9DB2-C1585009C09A}" srcId="{B5E6E277-080B-4CCE-AED2-CE7B21D2A5BD}" destId="{4F752073-0C4B-4CCC-A4D1-FBCFE2CA75E1}" srcOrd="1" destOrd="0" parTransId="{D178C9A2-3682-4EEF-BCE8-BDFE44A1C4EF}" sibTransId="{9691A805-F75D-4505-8B45-BFC73FF8037E}"/>
    <dgm:cxn modelId="{C2AE00A6-9E81-4637-8FAC-A9F999306948}" type="presOf" srcId="{8E0E1151-7B6D-4EE3-A703-099C208C50FB}" destId="{793C05CF-1403-4B9F-A3F5-38CDEA5BAE88}" srcOrd="0" destOrd="0" presId="urn:microsoft.com/office/officeart/2005/8/layout/chevron2"/>
    <dgm:cxn modelId="{7E80715C-4A9B-4FA3-B587-C43F7B2557BC}" srcId="{29FA7B33-C23F-4FC5-8020-1E1BE1CB9EB8}" destId="{E0017E00-95B0-4C7C-A8EA-96D4EFE9DB86}" srcOrd="0" destOrd="0" parTransId="{AEA2D789-2B47-4BDD-B824-EB73FF8C114A}" sibTransId="{E85C54F9-C5B1-42F8-9329-372ACC1E1440}"/>
    <dgm:cxn modelId="{8F8E84F6-4366-4A1D-ACEE-7F0FC6E7877B}" type="presOf" srcId="{E0017E00-95B0-4C7C-A8EA-96D4EFE9DB86}" destId="{3F479871-EA6F-4227-9E68-910179B81570}" srcOrd="0" destOrd="0" presId="urn:microsoft.com/office/officeart/2005/8/layout/chevron2"/>
    <dgm:cxn modelId="{B042B37D-A732-4902-8DC7-D41D28DBD7D2}" type="presOf" srcId="{2FA43C82-E44E-4747-AC9B-5CDEC1AF376E}" destId="{3F479871-EA6F-4227-9E68-910179B81570}" srcOrd="0" destOrd="2" presId="urn:microsoft.com/office/officeart/2005/8/layout/chevron2"/>
    <dgm:cxn modelId="{DBEEF8CC-CE07-4970-9040-436985072B34}" type="presOf" srcId="{F889812D-5EBE-47B0-9A83-18E6603AB9DF}" destId="{C25C99E2-8865-41E3-9BF8-A620BDF45F22}" srcOrd="0" destOrd="0" presId="urn:microsoft.com/office/officeart/2005/8/layout/chevron2"/>
    <dgm:cxn modelId="{4EB514E9-898A-4C57-AB78-54AF57CAE263}" srcId="{29FA7B33-C23F-4FC5-8020-1E1BE1CB9EB8}" destId="{5465BBB7-64EA-4A1D-8613-729A5EE734F5}" srcOrd="1" destOrd="0" parTransId="{787E52FE-D124-4B8F-849A-201821594720}" sibTransId="{A5DFB6F4-072E-40DA-8432-136FA7BE5005}"/>
    <dgm:cxn modelId="{FED7CBDF-24CE-4E73-B3BF-278677531B47}" srcId="{431EB71A-61C2-4B5C-931C-4A4103EFA96B}" destId="{BFB227AE-D59D-40DF-A90A-3F8E33D86F6C}" srcOrd="0" destOrd="0" parTransId="{0A127216-7470-4003-A8E6-EE36FD9260F2}" sibTransId="{FE84989A-FB85-498F-BF5C-EEC667E9CC3B}"/>
    <dgm:cxn modelId="{A2B40B91-58FD-4030-9FC0-2CEA8A12E420}" type="presOf" srcId="{4F752073-0C4B-4CCC-A4D1-FBCFE2CA75E1}" destId="{793C05CF-1403-4B9F-A3F5-38CDEA5BAE88}" srcOrd="0" destOrd="1" presId="urn:microsoft.com/office/officeart/2005/8/layout/chevron2"/>
    <dgm:cxn modelId="{248713E5-3393-462D-8A02-5ABA090F32B4}" srcId="{29FA7B33-C23F-4FC5-8020-1E1BE1CB9EB8}" destId="{2FA43C82-E44E-4747-AC9B-5CDEC1AF376E}" srcOrd="2" destOrd="0" parTransId="{5D543F81-422E-46F4-BDBB-720DE41A652F}" sibTransId="{42190ACD-7F80-448B-ADDD-A85354C0C795}"/>
    <dgm:cxn modelId="{20FDFED0-7237-4F9E-A297-F8F6EACD580B}" srcId="{F889812D-5EBE-47B0-9A83-18E6603AB9DF}" destId="{431EB71A-61C2-4B5C-931C-4A4103EFA96B}" srcOrd="1" destOrd="0" parTransId="{BEBE656B-74C3-4828-AEDD-D9C488E37AA2}" sibTransId="{A7DFEB71-4D73-4A3A-B4D4-B557EDB92E04}"/>
    <dgm:cxn modelId="{A3800DE7-BB0D-4C17-8236-714A963FAF89}" type="presOf" srcId="{431EB71A-61C2-4B5C-931C-4A4103EFA96B}" destId="{51136A17-8190-4466-ADBC-52E4A1CA44B3}" srcOrd="0" destOrd="0" presId="urn:microsoft.com/office/officeart/2005/8/layout/chevron2"/>
    <dgm:cxn modelId="{1B8870AB-2815-4DB5-B660-62A7128C14DC}" type="presOf" srcId="{5465BBB7-64EA-4A1D-8613-729A5EE734F5}" destId="{3F479871-EA6F-4227-9E68-910179B81570}" srcOrd="0" destOrd="1" presId="urn:microsoft.com/office/officeart/2005/8/layout/chevron2"/>
    <dgm:cxn modelId="{E1E5A31B-7C3D-4FAE-A65F-93AB03B3A76F}" type="presOf" srcId="{29FA7B33-C23F-4FC5-8020-1E1BE1CB9EB8}" destId="{E987F2FD-C94B-4DC8-A8A5-45DE2F402FE3}" srcOrd="0" destOrd="0" presId="urn:microsoft.com/office/officeart/2005/8/layout/chevron2"/>
    <dgm:cxn modelId="{4B188CCA-57C9-4BA9-B33B-6B3173328456}" type="presOf" srcId="{B5E6E277-080B-4CCE-AED2-CE7B21D2A5BD}" destId="{0D1E93CA-9C0F-4087-97C3-B4DB6E84DBC4}" srcOrd="0" destOrd="0" presId="urn:microsoft.com/office/officeart/2005/8/layout/chevron2"/>
    <dgm:cxn modelId="{0A2CDE40-4BB1-4C24-976A-469B924D1947}" srcId="{B5E6E277-080B-4CCE-AED2-CE7B21D2A5BD}" destId="{8E0E1151-7B6D-4EE3-A703-099C208C50FB}" srcOrd="0" destOrd="0" parTransId="{8F1B2C03-8630-40F0-B4C5-44FBC6846478}" sibTransId="{25B3F050-ABA2-477B-BFE1-CD2E6376744D}"/>
    <dgm:cxn modelId="{74A726FA-7476-4DD8-B5CD-7672BDD89A9C}" srcId="{F889812D-5EBE-47B0-9A83-18E6603AB9DF}" destId="{B5E6E277-080B-4CCE-AED2-CE7B21D2A5BD}" srcOrd="2" destOrd="0" parTransId="{188EE8BD-084C-4CAD-A748-3B739C3FC502}" sibTransId="{38FFC0BC-6503-48FA-AAFF-BA1FC98E22E3}"/>
    <dgm:cxn modelId="{56D42530-BF8E-44B7-BD83-A436D4435F39}" type="presParOf" srcId="{C25C99E2-8865-41E3-9BF8-A620BDF45F22}" destId="{7BCAC0A8-1DF8-401E-882B-03E1B9BEAC1F}" srcOrd="0" destOrd="0" presId="urn:microsoft.com/office/officeart/2005/8/layout/chevron2"/>
    <dgm:cxn modelId="{CBBE4B4D-B626-4648-ADCA-0BE33D145358}" type="presParOf" srcId="{7BCAC0A8-1DF8-401E-882B-03E1B9BEAC1F}" destId="{E987F2FD-C94B-4DC8-A8A5-45DE2F402FE3}" srcOrd="0" destOrd="0" presId="urn:microsoft.com/office/officeart/2005/8/layout/chevron2"/>
    <dgm:cxn modelId="{0BAB5912-009A-4361-B150-BADBF1D29065}" type="presParOf" srcId="{7BCAC0A8-1DF8-401E-882B-03E1B9BEAC1F}" destId="{3F479871-EA6F-4227-9E68-910179B81570}" srcOrd="1" destOrd="0" presId="urn:microsoft.com/office/officeart/2005/8/layout/chevron2"/>
    <dgm:cxn modelId="{51061B9A-A56C-4A9D-9580-F101C9EF7034}" type="presParOf" srcId="{C25C99E2-8865-41E3-9BF8-A620BDF45F22}" destId="{C0323541-8225-4192-84A2-994CCCEB2051}" srcOrd="1" destOrd="0" presId="urn:microsoft.com/office/officeart/2005/8/layout/chevron2"/>
    <dgm:cxn modelId="{212D3102-0C79-47BA-A281-A12FE536B72F}" type="presParOf" srcId="{C25C99E2-8865-41E3-9BF8-A620BDF45F22}" destId="{D910647B-11CA-428E-8D88-A6241E955503}" srcOrd="2" destOrd="0" presId="urn:microsoft.com/office/officeart/2005/8/layout/chevron2"/>
    <dgm:cxn modelId="{535D1962-4764-44BC-8659-E6C5BEE6B807}" type="presParOf" srcId="{D910647B-11CA-428E-8D88-A6241E955503}" destId="{51136A17-8190-4466-ADBC-52E4A1CA44B3}" srcOrd="0" destOrd="0" presId="urn:microsoft.com/office/officeart/2005/8/layout/chevron2"/>
    <dgm:cxn modelId="{50D08C19-203A-4873-8BEC-EF61F5B5D2D0}" type="presParOf" srcId="{D910647B-11CA-428E-8D88-A6241E955503}" destId="{8B3AB9DB-6933-46BA-A932-58B5F216F0B1}" srcOrd="1" destOrd="0" presId="urn:microsoft.com/office/officeart/2005/8/layout/chevron2"/>
    <dgm:cxn modelId="{95EE53B0-0F3E-454A-BC84-CDA5CD6BCFA6}" type="presParOf" srcId="{C25C99E2-8865-41E3-9BF8-A620BDF45F22}" destId="{ED36AA5C-E30B-4512-B5A6-C58E33E075B3}" srcOrd="3" destOrd="0" presId="urn:microsoft.com/office/officeart/2005/8/layout/chevron2"/>
    <dgm:cxn modelId="{38EEC04C-C63D-4EE1-9274-875F63553216}" type="presParOf" srcId="{C25C99E2-8865-41E3-9BF8-A620BDF45F22}" destId="{63A753A6-3FAE-46E9-9260-1582D7C02C9D}" srcOrd="4" destOrd="0" presId="urn:microsoft.com/office/officeart/2005/8/layout/chevron2"/>
    <dgm:cxn modelId="{C4A2BE07-3C94-42B9-B633-2F7625575259}" type="presParOf" srcId="{63A753A6-3FAE-46E9-9260-1582D7C02C9D}" destId="{0D1E93CA-9C0F-4087-97C3-B4DB6E84DBC4}" srcOrd="0" destOrd="0" presId="urn:microsoft.com/office/officeart/2005/8/layout/chevron2"/>
    <dgm:cxn modelId="{9F2B6F95-6A9D-41FB-A327-AD699C7D33F2}" type="presParOf" srcId="{63A753A6-3FAE-46E9-9260-1582D7C02C9D}" destId="{793C05CF-1403-4B9F-A3F5-38CDEA5BAE88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7610FC-FDC7-40E0-A349-75BC456ADBDD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A3A124-69D1-4087-8867-40916D456B26}">
      <dgm:prSet phldrT="[Текст]"/>
      <dgm:spPr/>
      <dgm:t>
        <a:bodyPr/>
        <a:lstStyle/>
        <a:p>
          <a:r>
            <a:rPr lang="en-US" b="1" dirty="0" smtClean="0">
              <a:latin typeface="Book Antiqua" pitchFamily="18" charset="0"/>
            </a:rPr>
            <a:t>O</a:t>
          </a:r>
          <a:r>
            <a:rPr lang="en-US" dirty="0" smtClean="0">
              <a:latin typeface="Book Antiqua" pitchFamily="18" charset="0"/>
            </a:rPr>
            <a:t>pportunities</a:t>
          </a:r>
          <a:r>
            <a:rPr lang="ru-RU" dirty="0" smtClean="0">
              <a:latin typeface="Book Antiqua" pitchFamily="18" charset="0"/>
            </a:rPr>
            <a:t> (возможности)</a:t>
          </a:r>
          <a:r>
            <a:rPr lang="en-US" dirty="0" smtClean="0">
              <a:latin typeface="Book Antiqua" pitchFamily="18" charset="0"/>
            </a:rPr>
            <a:t>;</a:t>
          </a:r>
          <a:endParaRPr lang="ru-RU" dirty="0">
            <a:latin typeface="Book Antiqua" pitchFamily="18" charset="0"/>
          </a:endParaRPr>
        </a:p>
      </dgm:t>
    </dgm:pt>
    <dgm:pt modelId="{25E7444A-2C49-4678-89DC-70BB3DA7ABDB}" type="parTrans" cxnId="{FAFC2DE7-38B6-4EA6-8DE9-E88142D9C843}">
      <dgm:prSet/>
      <dgm:spPr/>
      <dgm:t>
        <a:bodyPr/>
        <a:lstStyle/>
        <a:p>
          <a:endParaRPr lang="ru-RU"/>
        </a:p>
      </dgm:t>
    </dgm:pt>
    <dgm:pt modelId="{44A6AC53-76AF-4F2E-9849-6FA99C864785}" type="sibTrans" cxnId="{FAFC2DE7-38B6-4EA6-8DE9-E88142D9C843}">
      <dgm:prSet/>
      <dgm:spPr/>
      <dgm:t>
        <a:bodyPr/>
        <a:lstStyle/>
        <a:p>
          <a:endParaRPr lang="ru-RU"/>
        </a:p>
      </dgm:t>
    </dgm:pt>
    <dgm:pt modelId="{2F148F0E-8208-438A-8ACF-D23982F86677}">
      <dgm:prSet phldrT="[Текст]"/>
      <dgm:spPr/>
      <dgm:t>
        <a:bodyPr/>
        <a:lstStyle/>
        <a:p>
          <a:endParaRPr lang="ru-RU"/>
        </a:p>
      </dgm:t>
    </dgm:pt>
    <dgm:pt modelId="{CF315F36-6A4A-4158-86BE-70199CB42554}" type="parTrans" cxnId="{92DADB99-C8D2-4EFA-B668-A80636E4BC39}">
      <dgm:prSet/>
      <dgm:spPr/>
      <dgm:t>
        <a:bodyPr/>
        <a:lstStyle/>
        <a:p>
          <a:endParaRPr lang="ru-RU"/>
        </a:p>
      </dgm:t>
    </dgm:pt>
    <dgm:pt modelId="{D0C21E46-3093-416A-8DFB-75477C839288}" type="sibTrans" cxnId="{92DADB99-C8D2-4EFA-B668-A80636E4BC39}">
      <dgm:prSet/>
      <dgm:spPr/>
      <dgm:t>
        <a:bodyPr/>
        <a:lstStyle/>
        <a:p>
          <a:endParaRPr lang="ru-RU"/>
        </a:p>
      </dgm:t>
    </dgm:pt>
    <dgm:pt modelId="{1771AEF5-38DF-4296-ABB0-520B5B63E469}">
      <dgm:prSet/>
      <dgm:spPr/>
      <dgm:t>
        <a:bodyPr/>
        <a:lstStyle/>
        <a:p>
          <a:endParaRPr lang="ru-RU"/>
        </a:p>
      </dgm:t>
    </dgm:pt>
    <dgm:pt modelId="{69C6B6B6-B26E-4DD4-8AB5-F8B988F122EB}" type="parTrans" cxnId="{AAF33C10-A6D4-446C-8321-197CC52054BF}">
      <dgm:prSet/>
      <dgm:spPr/>
      <dgm:t>
        <a:bodyPr/>
        <a:lstStyle/>
        <a:p>
          <a:endParaRPr lang="ru-RU"/>
        </a:p>
      </dgm:t>
    </dgm:pt>
    <dgm:pt modelId="{63EC4CC2-ED2A-4880-BB73-77D4932A2D17}" type="sibTrans" cxnId="{AAF33C10-A6D4-446C-8321-197CC52054BF}">
      <dgm:prSet/>
      <dgm:spPr/>
      <dgm:t>
        <a:bodyPr/>
        <a:lstStyle/>
        <a:p>
          <a:endParaRPr lang="ru-RU"/>
        </a:p>
      </dgm:t>
    </dgm:pt>
    <dgm:pt modelId="{317820CC-DD0D-46C1-A14D-B532755B67C8}">
      <dgm:prSet/>
      <dgm:spPr/>
      <dgm:t>
        <a:bodyPr/>
        <a:lstStyle/>
        <a:p>
          <a:endParaRPr lang="ru-RU"/>
        </a:p>
      </dgm:t>
    </dgm:pt>
    <dgm:pt modelId="{FB8352D8-A3B1-49C6-979E-6701B6AA8E7C}" type="parTrans" cxnId="{9FABF836-2AE0-4AE1-88E0-0BBC3F649389}">
      <dgm:prSet/>
      <dgm:spPr/>
      <dgm:t>
        <a:bodyPr/>
        <a:lstStyle/>
        <a:p>
          <a:endParaRPr lang="ru-RU"/>
        </a:p>
      </dgm:t>
    </dgm:pt>
    <dgm:pt modelId="{1A2B0BE7-9A45-408D-B919-23405860CF36}" type="sibTrans" cxnId="{9FABF836-2AE0-4AE1-88E0-0BBC3F649389}">
      <dgm:prSet/>
      <dgm:spPr/>
      <dgm:t>
        <a:bodyPr/>
        <a:lstStyle/>
        <a:p>
          <a:endParaRPr lang="ru-RU"/>
        </a:p>
      </dgm:t>
    </dgm:pt>
    <dgm:pt modelId="{8C289A64-66F7-4388-8310-474125654401}">
      <dgm:prSet/>
      <dgm:spPr/>
      <dgm:t>
        <a:bodyPr/>
        <a:lstStyle/>
        <a:p>
          <a:endParaRPr lang="ru-RU"/>
        </a:p>
      </dgm:t>
    </dgm:pt>
    <dgm:pt modelId="{9A6E0526-752F-4D79-B549-6999502A2D99}" type="parTrans" cxnId="{4678E88E-EB0E-49D2-9E0A-BE36B16E1CE9}">
      <dgm:prSet/>
      <dgm:spPr/>
      <dgm:t>
        <a:bodyPr/>
        <a:lstStyle/>
        <a:p>
          <a:endParaRPr lang="ru-RU"/>
        </a:p>
      </dgm:t>
    </dgm:pt>
    <dgm:pt modelId="{E5E68B25-05E5-423F-9433-A26E62625652}" type="sibTrans" cxnId="{4678E88E-EB0E-49D2-9E0A-BE36B16E1CE9}">
      <dgm:prSet/>
      <dgm:spPr/>
      <dgm:t>
        <a:bodyPr/>
        <a:lstStyle/>
        <a:p>
          <a:endParaRPr lang="ru-RU"/>
        </a:p>
      </dgm:t>
    </dgm:pt>
    <dgm:pt modelId="{DDE6DB24-5398-431C-A553-C221188B67BE}">
      <dgm:prSet/>
      <dgm:spPr/>
      <dgm:t>
        <a:bodyPr/>
        <a:lstStyle/>
        <a:p>
          <a:endParaRPr lang="ru-RU"/>
        </a:p>
      </dgm:t>
    </dgm:pt>
    <dgm:pt modelId="{15FA689B-FBF4-444E-8F1B-DC2E7A2AAAA3}" type="parTrans" cxnId="{D179AA82-4755-4B41-94EB-CB2E1826B91D}">
      <dgm:prSet/>
      <dgm:spPr/>
      <dgm:t>
        <a:bodyPr/>
        <a:lstStyle/>
        <a:p>
          <a:endParaRPr lang="ru-RU"/>
        </a:p>
      </dgm:t>
    </dgm:pt>
    <dgm:pt modelId="{ECB7879B-7DE8-4020-BD5A-3CF0EBA9012F}" type="sibTrans" cxnId="{D179AA82-4755-4B41-94EB-CB2E1826B91D}">
      <dgm:prSet/>
      <dgm:spPr/>
      <dgm:t>
        <a:bodyPr/>
        <a:lstStyle/>
        <a:p>
          <a:endParaRPr lang="ru-RU"/>
        </a:p>
      </dgm:t>
    </dgm:pt>
    <dgm:pt modelId="{43FAFDAE-B132-4C6F-8BA2-2D0DBA80C9B0}">
      <dgm:prSet/>
      <dgm:spPr/>
      <dgm:t>
        <a:bodyPr/>
        <a:lstStyle/>
        <a:p>
          <a:endParaRPr lang="ru-RU"/>
        </a:p>
      </dgm:t>
    </dgm:pt>
    <dgm:pt modelId="{B5DF38DD-47E6-4EB4-8C1E-5B4A547D89D7}" type="parTrans" cxnId="{DB3CECB9-4BBB-4F64-A62E-F1E0E7E5DCE0}">
      <dgm:prSet/>
      <dgm:spPr/>
      <dgm:t>
        <a:bodyPr/>
        <a:lstStyle/>
        <a:p>
          <a:endParaRPr lang="ru-RU"/>
        </a:p>
      </dgm:t>
    </dgm:pt>
    <dgm:pt modelId="{E6E89856-8ACB-4D8E-8108-1A5FB5A7C39D}" type="sibTrans" cxnId="{DB3CECB9-4BBB-4F64-A62E-F1E0E7E5DCE0}">
      <dgm:prSet/>
      <dgm:spPr/>
      <dgm:t>
        <a:bodyPr/>
        <a:lstStyle/>
        <a:p>
          <a:endParaRPr lang="ru-RU"/>
        </a:p>
      </dgm:t>
    </dgm:pt>
    <dgm:pt modelId="{C0CC210B-3916-493A-93F5-6E629A741CBA}">
      <dgm:prSet/>
      <dgm:spPr/>
      <dgm:t>
        <a:bodyPr/>
        <a:lstStyle/>
        <a:p>
          <a:endParaRPr lang="ru-RU"/>
        </a:p>
      </dgm:t>
    </dgm:pt>
    <dgm:pt modelId="{8CA89EB6-0D3C-452E-862B-723E8B304841}" type="parTrans" cxnId="{306DF77D-9286-418A-9ED6-7E1219240849}">
      <dgm:prSet/>
      <dgm:spPr/>
      <dgm:t>
        <a:bodyPr/>
        <a:lstStyle/>
        <a:p>
          <a:endParaRPr lang="ru-RU"/>
        </a:p>
      </dgm:t>
    </dgm:pt>
    <dgm:pt modelId="{096C005D-C242-44CD-9456-C541C25AFFBD}" type="sibTrans" cxnId="{306DF77D-9286-418A-9ED6-7E1219240849}">
      <dgm:prSet/>
      <dgm:spPr/>
      <dgm:t>
        <a:bodyPr/>
        <a:lstStyle/>
        <a:p>
          <a:endParaRPr lang="ru-RU"/>
        </a:p>
      </dgm:t>
    </dgm:pt>
    <dgm:pt modelId="{997742C7-E3FB-46EA-9133-9FAADCA873A5}">
      <dgm:prSet/>
      <dgm:spPr/>
      <dgm:t>
        <a:bodyPr/>
        <a:lstStyle/>
        <a:p>
          <a:endParaRPr lang="ru-RU"/>
        </a:p>
      </dgm:t>
    </dgm:pt>
    <dgm:pt modelId="{3886D839-D847-4C5D-BF7E-F5D310B26656}" type="parTrans" cxnId="{F908A3C8-F733-448D-88AA-90590060DD63}">
      <dgm:prSet/>
      <dgm:spPr/>
      <dgm:t>
        <a:bodyPr/>
        <a:lstStyle/>
        <a:p>
          <a:endParaRPr lang="ru-RU"/>
        </a:p>
      </dgm:t>
    </dgm:pt>
    <dgm:pt modelId="{211BA915-3184-412E-95B8-9ACD522B3575}" type="sibTrans" cxnId="{F908A3C8-F733-448D-88AA-90590060DD63}">
      <dgm:prSet/>
      <dgm:spPr/>
      <dgm:t>
        <a:bodyPr/>
        <a:lstStyle/>
        <a:p>
          <a:endParaRPr lang="ru-RU"/>
        </a:p>
      </dgm:t>
    </dgm:pt>
    <dgm:pt modelId="{34D68572-B603-42FA-8E11-D11CFF8D82AE}">
      <dgm:prSet/>
      <dgm:spPr/>
      <dgm:t>
        <a:bodyPr/>
        <a:lstStyle/>
        <a:p>
          <a:endParaRPr lang="ru-RU"/>
        </a:p>
      </dgm:t>
    </dgm:pt>
    <dgm:pt modelId="{5831DC4C-F0C2-45B8-A88D-A1FE70D52B4D}" type="parTrans" cxnId="{12F8C361-94BC-452C-9599-DB32F2FF9639}">
      <dgm:prSet/>
      <dgm:spPr/>
      <dgm:t>
        <a:bodyPr/>
        <a:lstStyle/>
        <a:p>
          <a:endParaRPr lang="ru-RU"/>
        </a:p>
      </dgm:t>
    </dgm:pt>
    <dgm:pt modelId="{CB811875-E282-48FB-B0C0-45DE934525A5}" type="sibTrans" cxnId="{12F8C361-94BC-452C-9599-DB32F2FF9639}">
      <dgm:prSet/>
      <dgm:spPr/>
      <dgm:t>
        <a:bodyPr/>
        <a:lstStyle/>
        <a:p>
          <a:endParaRPr lang="ru-RU"/>
        </a:p>
      </dgm:t>
    </dgm:pt>
    <dgm:pt modelId="{15DDED1A-CEEC-46AC-9F5E-DE7E87B7E368}">
      <dgm:prSet/>
      <dgm:spPr/>
      <dgm:t>
        <a:bodyPr/>
        <a:lstStyle/>
        <a:p>
          <a:endParaRPr lang="ru-RU"/>
        </a:p>
      </dgm:t>
    </dgm:pt>
    <dgm:pt modelId="{88971CA6-F296-4CD0-982D-F9C31B3B70FE}" type="parTrans" cxnId="{5C57020A-E995-4B66-9255-9ED45248D02A}">
      <dgm:prSet/>
      <dgm:spPr/>
      <dgm:t>
        <a:bodyPr/>
        <a:lstStyle/>
        <a:p>
          <a:endParaRPr lang="ru-RU"/>
        </a:p>
      </dgm:t>
    </dgm:pt>
    <dgm:pt modelId="{66B01118-A43B-43FA-83E1-3A32CB6C6A33}" type="sibTrans" cxnId="{5C57020A-E995-4B66-9255-9ED45248D02A}">
      <dgm:prSet/>
      <dgm:spPr/>
      <dgm:t>
        <a:bodyPr/>
        <a:lstStyle/>
        <a:p>
          <a:endParaRPr lang="ru-RU"/>
        </a:p>
      </dgm:t>
    </dgm:pt>
    <dgm:pt modelId="{27E02B77-853D-4C3C-B1D2-D1DFABC36E3D}">
      <dgm:prSet/>
      <dgm:spPr/>
      <dgm:t>
        <a:bodyPr/>
        <a:lstStyle/>
        <a:p>
          <a:r>
            <a:rPr lang="en-US" b="1" dirty="0" smtClean="0">
              <a:latin typeface="Book Antiqua" pitchFamily="18" charset="0"/>
            </a:rPr>
            <a:t>T</a:t>
          </a:r>
          <a:r>
            <a:rPr lang="en-US" dirty="0" smtClean="0">
              <a:latin typeface="Book Antiqua" pitchFamily="18" charset="0"/>
            </a:rPr>
            <a:t>hreats</a:t>
          </a:r>
          <a:r>
            <a:rPr lang="ru-RU" dirty="0" smtClean="0">
              <a:latin typeface="Book Antiqua" pitchFamily="18" charset="0"/>
            </a:rPr>
            <a:t> (угрозы). </a:t>
          </a:r>
          <a:endParaRPr lang="ru-RU" dirty="0">
            <a:latin typeface="Book Antiqua" pitchFamily="18" charset="0"/>
          </a:endParaRPr>
        </a:p>
      </dgm:t>
    </dgm:pt>
    <dgm:pt modelId="{E4618843-E79D-4D34-AA27-B3E92DC3DCAA}" type="parTrans" cxnId="{1B0EDF4D-A1A4-4E53-BFCB-89109F16F864}">
      <dgm:prSet/>
      <dgm:spPr/>
      <dgm:t>
        <a:bodyPr/>
        <a:lstStyle/>
        <a:p>
          <a:endParaRPr lang="ru-RU"/>
        </a:p>
      </dgm:t>
    </dgm:pt>
    <dgm:pt modelId="{E9D6C96E-005C-4502-B093-5024569FFFDD}" type="sibTrans" cxnId="{1B0EDF4D-A1A4-4E53-BFCB-89109F16F864}">
      <dgm:prSet/>
      <dgm:spPr/>
      <dgm:t>
        <a:bodyPr/>
        <a:lstStyle/>
        <a:p>
          <a:endParaRPr lang="ru-RU"/>
        </a:p>
      </dgm:t>
    </dgm:pt>
    <dgm:pt modelId="{B145F08A-267A-401E-AA9B-B3CBD302BD04}" type="pres">
      <dgm:prSet presAssocID="{557610FC-FDC7-40E0-A349-75BC456ADBD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0FE6BA-7536-431E-9745-A276B001D625}" type="pres">
      <dgm:prSet presAssocID="{557610FC-FDC7-40E0-A349-75BC456ADBDD}" presName="ribbon" presStyleLbl="node1" presStyleIdx="0" presStyleCnt="1" custLinFactNeighborX="-1216" custLinFactNeighborY="-2252"/>
      <dgm:spPr/>
    </dgm:pt>
    <dgm:pt modelId="{A85E64C8-1995-4939-AF4E-8730B1083AE5}" type="pres">
      <dgm:prSet presAssocID="{557610FC-FDC7-40E0-A349-75BC456ADBDD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3943E0-3ABF-4476-BCDA-3105DE3E2CCB}" type="pres">
      <dgm:prSet presAssocID="{557610FC-FDC7-40E0-A349-75BC456ADBDD}" presName="rightArrowText" presStyleLbl="node1" presStyleIdx="0" presStyleCnt="1" custLinFactNeighborY="23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FC2DE7-38B6-4EA6-8DE9-E88142D9C843}" srcId="{557610FC-FDC7-40E0-A349-75BC456ADBDD}" destId="{89A3A124-69D1-4087-8867-40916D456B26}" srcOrd="0" destOrd="0" parTransId="{25E7444A-2C49-4678-89DC-70BB3DA7ABDB}" sibTransId="{44A6AC53-76AF-4F2E-9849-6FA99C864785}"/>
    <dgm:cxn modelId="{AAF33C10-A6D4-446C-8321-197CC52054BF}" srcId="{557610FC-FDC7-40E0-A349-75BC456ADBDD}" destId="{1771AEF5-38DF-4296-ABB0-520B5B63E469}" srcOrd="4" destOrd="0" parTransId="{69C6B6B6-B26E-4DD4-8AB5-F8B988F122EB}" sibTransId="{63EC4CC2-ED2A-4880-BB73-77D4932A2D17}"/>
    <dgm:cxn modelId="{9FABF836-2AE0-4AE1-88E0-0BBC3F649389}" srcId="{557610FC-FDC7-40E0-A349-75BC456ADBDD}" destId="{317820CC-DD0D-46C1-A14D-B532755B67C8}" srcOrd="5" destOrd="0" parTransId="{FB8352D8-A3B1-49C6-979E-6701B6AA8E7C}" sibTransId="{1A2B0BE7-9A45-408D-B919-23405860CF36}"/>
    <dgm:cxn modelId="{BE27EAC5-4872-4956-9F0A-F330F9F5FCE7}" type="presOf" srcId="{557610FC-FDC7-40E0-A349-75BC456ADBDD}" destId="{B145F08A-267A-401E-AA9B-B3CBD302BD04}" srcOrd="0" destOrd="0" presId="urn:microsoft.com/office/officeart/2005/8/layout/arrow6"/>
    <dgm:cxn modelId="{DB3CECB9-4BBB-4F64-A62E-F1E0E7E5DCE0}" srcId="{557610FC-FDC7-40E0-A349-75BC456ADBDD}" destId="{43FAFDAE-B132-4C6F-8BA2-2D0DBA80C9B0}" srcOrd="8" destOrd="0" parTransId="{B5DF38DD-47E6-4EB4-8C1E-5B4A547D89D7}" sibTransId="{E6E89856-8ACB-4D8E-8108-1A5FB5A7C39D}"/>
    <dgm:cxn modelId="{F908A3C8-F733-448D-88AA-90590060DD63}" srcId="{557610FC-FDC7-40E0-A349-75BC456ADBDD}" destId="{997742C7-E3FB-46EA-9133-9FAADCA873A5}" srcOrd="10" destOrd="0" parTransId="{3886D839-D847-4C5D-BF7E-F5D310B26656}" sibTransId="{211BA915-3184-412E-95B8-9ACD522B3575}"/>
    <dgm:cxn modelId="{D179AA82-4755-4B41-94EB-CB2E1826B91D}" srcId="{557610FC-FDC7-40E0-A349-75BC456ADBDD}" destId="{DDE6DB24-5398-431C-A553-C221188B67BE}" srcOrd="7" destOrd="0" parTransId="{15FA689B-FBF4-444E-8F1B-DC2E7A2AAAA3}" sibTransId="{ECB7879B-7DE8-4020-BD5A-3CF0EBA9012F}"/>
    <dgm:cxn modelId="{4678E88E-EB0E-49D2-9E0A-BE36B16E1CE9}" srcId="{557610FC-FDC7-40E0-A349-75BC456ADBDD}" destId="{8C289A64-66F7-4388-8310-474125654401}" srcOrd="6" destOrd="0" parTransId="{9A6E0526-752F-4D79-B549-6999502A2D99}" sibTransId="{E5E68B25-05E5-423F-9433-A26E62625652}"/>
    <dgm:cxn modelId="{1B0EDF4D-A1A4-4E53-BFCB-89109F16F864}" srcId="{557610FC-FDC7-40E0-A349-75BC456ADBDD}" destId="{27E02B77-853D-4C3C-B1D2-D1DFABC36E3D}" srcOrd="1" destOrd="0" parTransId="{E4618843-E79D-4D34-AA27-B3E92DC3DCAA}" sibTransId="{E9D6C96E-005C-4502-B093-5024569FFFDD}"/>
    <dgm:cxn modelId="{306DF77D-9286-418A-9ED6-7E1219240849}" srcId="{557610FC-FDC7-40E0-A349-75BC456ADBDD}" destId="{C0CC210B-3916-493A-93F5-6E629A741CBA}" srcOrd="9" destOrd="0" parTransId="{8CA89EB6-0D3C-452E-862B-723E8B304841}" sibTransId="{096C005D-C242-44CD-9456-C541C25AFFBD}"/>
    <dgm:cxn modelId="{5C57020A-E995-4B66-9255-9ED45248D02A}" srcId="{557610FC-FDC7-40E0-A349-75BC456ADBDD}" destId="{15DDED1A-CEEC-46AC-9F5E-DE7E87B7E368}" srcOrd="3" destOrd="0" parTransId="{88971CA6-F296-4CD0-982D-F9C31B3B70FE}" sibTransId="{66B01118-A43B-43FA-83E1-3A32CB6C6A33}"/>
    <dgm:cxn modelId="{64A9CE4D-F3D2-46B4-AE52-45BCE0F2AF70}" type="presOf" srcId="{27E02B77-853D-4C3C-B1D2-D1DFABC36E3D}" destId="{873943E0-3ABF-4476-BCDA-3105DE3E2CCB}" srcOrd="0" destOrd="0" presId="urn:microsoft.com/office/officeart/2005/8/layout/arrow6"/>
    <dgm:cxn modelId="{12F8C361-94BC-452C-9599-DB32F2FF9639}" srcId="{557610FC-FDC7-40E0-A349-75BC456ADBDD}" destId="{34D68572-B603-42FA-8E11-D11CFF8D82AE}" srcOrd="11" destOrd="0" parTransId="{5831DC4C-F0C2-45B8-A88D-A1FE70D52B4D}" sibTransId="{CB811875-E282-48FB-B0C0-45DE934525A5}"/>
    <dgm:cxn modelId="{92DADB99-C8D2-4EFA-B668-A80636E4BC39}" srcId="{557610FC-FDC7-40E0-A349-75BC456ADBDD}" destId="{2F148F0E-8208-438A-8ACF-D23982F86677}" srcOrd="2" destOrd="0" parTransId="{CF315F36-6A4A-4158-86BE-70199CB42554}" sibTransId="{D0C21E46-3093-416A-8DFB-75477C839288}"/>
    <dgm:cxn modelId="{E5A72726-DCAB-41C6-9653-7C2E7A0B750F}" type="presOf" srcId="{89A3A124-69D1-4087-8867-40916D456B26}" destId="{A85E64C8-1995-4939-AF4E-8730B1083AE5}" srcOrd="0" destOrd="0" presId="urn:microsoft.com/office/officeart/2005/8/layout/arrow6"/>
    <dgm:cxn modelId="{9C90EE8D-448E-4711-87CE-BC580EB99826}" type="presParOf" srcId="{B145F08A-267A-401E-AA9B-B3CBD302BD04}" destId="{D00FE6BA-7536-431E-9745-A276B001D625}" srcOrd="0" destOrd="0" presId="urn:microsoft.com/office/officeart/2005/8/layout/arrow6"/>
    <dgm:cxn modelId="{12227D04-1695-443A-8039-4D864F78D2D2}" type="presParOf" srcId="{B145F08A-267A-401E-AA9B-B3CBD302BD04}" destId="{A85E64C8-1995-4939-AF4E-8730B1083AE5}" srcOrd="1" destOrd="0" presId="urn:microsoft.com/office/officeart/2005/8/layout/arrow6"/>
    <dgm:cxn modelId="{1E220640-DD74-459D-B506-0EE37030055A}" type="presParOf" srcId="{B145F08A-267A-401E-AA9B-B3CBD302BD04}" destId="{873943E0-3ABF-4476-BCDA-3105DE3E2CCB}" srcOrd="2" destOrd="0" presId="urn:microsoft.com/office/officeart/2005/8/layout/arrow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41FAB0-8336-4BBA-8565-9E95BDBD9BA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5FCDD6-6633-4EF1-A9F1-337F514B56F8}">
      <dgm:prSet phldrT="[Текст]"/>
      <dgm:spPr/>
      <dgm:t>
        <a:bodyPr/>
        <a:lstStyle/>
        <a:p>
          <a:r>
            <a:rPr lang="ru-RU" dirty="0" smtClean="0"/>
            <a:t>поиск </a:t>
          </a:r>
          <a:endParaRPr lang="ru-RU" dirty="0"/>
        </a:p>
      </dgm:t>
    </dgm:pt>
    <dgm:pt modelId="{1B730541-9020-4885-AB56-91F493727F91}" type="parTrans" cxnId="{1E66FBA7-0EEC-4352-A973-01FA43EEA4DE}">
      <dgm:prSet/>
      <dgm:spPr/>
      <dgm:t>
        <a:bodyPr/>
        <a:lstStyle/>
        <a:p>
          <a:endParaRPr lang="ru-RU"/>
        </a:p>
      </dgm:t>
    </dgm:pt>
    <dgm:pt modelId="{021944FC-B042-490C-BD2F-18FCAA7D746C}" type="sibTrans" cxnId="{1E66FBA7-0EEC-4352-A973-01FA43EEA4DE}">
      <dgm:prSet/>
      <dgm:spPr/>
      <dgm:t>
        <a:bodyPr/>
        <a:lstStyle/>
        <a:p>
          <a:endParaRPr lang="ru-RU"/>
        </a:p>
      </dgm:t>
    </dgm:pt>
    <dgm:pt modelId="{54B4009B-A338-49CC-AF60-9578927DEC3C}">
      <dgm:prSet phldrT="[Текст]"/>
      <dgm:spPr/>
      <dgm:t>
        <a:bodyPr/>
        <a:lstStyle/>
        <a:p>
          <a:r>
            <a:rPr lang="ru-RU" dirty="0" smtClean="0">
              <a:latin typeface="Book Antiqua" pitchFamily="18" charset="0"/>
            </a:rPr>
            <a:t>поиск «проблемных» групп населения;  определение «болевых» мест и точек приложения сил</a:t>
          </a:r>
          <a:endParaRPr lang="ru-RU" dirty="0">
            <a:latin typeface="Book Antiqua" pitchFamily="18" charset="0"/>
          </a:endParaRPr>
        </a:p>
      </dgm:t>
    </dgm:pt>
    <dgm:pt modelId="{81041084-9F98-4742-85B1-29724E1DF158}" type="parTrans" cxnId="{454874B3-18FE-4BD3-9AE3-93BE71E9D75D}">
      <dgm:prSet/>
      <dgm:spPr/>
      <dgm:t>
        <a:bodyPr/>
        <a:lstStyle/>
        <a:p>
          <a:endParaRPr lang="ru-RU"/>
        </a:p>
      </dgm:t>
    </dgm:pt>
    <dgm:pt modelId="{8B2DDD6C-CBF1-486F-AE3A-DFF9FA026AA4}" type="sibTrans" cxnId="{454874B3-18FE-4BD3-9AE3-93BE71E9D75D}">
      <dgm:prSet/>
      <dgm:spPr/>
      <dgm:t>
        <a:bodyPr/>
        <a:lstStyle/>
        <a:p>
          <a:endParaRPr lang="ru-RU"/>
        </a:p>
      </dgm:t>
    </dgm:pt>
    <dgm:pt modelId="{6FE9EE16-41C8-4395-A1A9-EAA10789CC1A}">
      <dgm:prSet phldrT="[Текст]"/>
      <dgm:spPr/>
      <dgm:t>
        <a:bodyPr/>
        <a:lstStyle/>
        <a:p>
          <a:r>
            <a:rPr lang="ru-RU" dirty="0" smtClean="0"/>
            <a:t>Главный вопрос: </a:t>
          </a:r>
          <a:endParaRPr lang="ru-RU" dirty="0"/>
        </a:p>
      </dgm:t>
    </dgm:pt>
    <dgm:pt modelId="{FCDEB130-192E-4B00-855C-30410FBAC6B4}" type="parTrans" cxnId="{D1501B52-FB62-4E9B-8B39-BD54B1722B95}">
      <dgm:prSet/>
      <dgm:spPr/>
      <dgm:t>
        <a:bodyPr/>
        <a:lstStyle/>
        <a:p>
          <a:endParaRPr lang="ru-RU"/>
        </a:p>
      </dgm:t>
    </dgm:pt>
    <dgm:pt modelId="{704F0CEF-2C36-4391-BD0B-8113C205CD6D}" type="sibTrans" cxnId="{D1501B52-FB62-4E9B-8B39-BD54B1722B95}">
      <dgm:prSet/>
      <dgm:spPr/>
      <dgm:t>
        <a:bodyPr/>
        <a:lstStyle/>
        <a:p>
          <a:endParaRPr lang="ru-RU"/>
        </a:p>
      </dgm:t>
    </dgm:pt>
    <dgm:pt modelId="{D8A91358-1BEA-4699-968A-98147859AC6B}">
      <dgm:prSet phldrT="[Текст]"/>
      <dgm:spPr/>
      <dgm:t>
        <a:bodyPr/>
        <a:lstStyle/>
        <a:p>
          <a:r>
            <a:rPr lang="ru-RU" dirty="0" smtClean="0">
              <a:latin typeface="Book Antiqua" pitchFamily="18" charset="0"/>
            </a:rPr>
            <a:t>«Почему возникла необходимость в реализации проекта?» </a:t>
          </a:r>
          <a:endParaRPr lang="ru-RU" dirty="0">
            <a:latin typeface="Book Antiqua" pitchFamily="18" charset="0"/>
          </a:endParaRPr>
        </a:p>
      </dgm:t>
    </dgm:pt>
    <dgm:pt modelId="{DB09AADD-4A7A-4EE8-98B3-0B412A18594D}" type="parTrans" cxnId="{7CED196E-421A-4156-A669-39D45C8EB38B}">
      <dgm:prSet/>
      <dgm:spPr/>
      <dgm:t>
        <a:bodyPr/>
        <a:lstStyle/>
        <a:p>
          <a:endParaRPr lang="ru-RU"/>
        </a:p>
      </dgm:t>
    </dgm:pt>
    <dgm:pt modelId="{474198AD-734D-49CD-8F76-36B76AEADB74}" type="sibTrans" cxnId="{7CED196E-421A-4156-A669-39D45C8EB38B}">
      <dgm:prSet/>
      <dgm:spPr/>
      <dgm:t>
        <a:bodyPr/>
        <a:lstStyle/>
        <a:p>
          <a:endParaRPr lang="ru-RU"/>
        </a:p>
      </dgm:t>
    </dgm:pt>
    <dgm:pt modelId="{310D09E7-2B67-4DCA-BE05-B45A88223031}">
      <dgm:prSet phldrT="[Текст]"/>
      <dgm:spPr/>
      <dgm:t>
        <a:bodyPr/>
        <a:lstStyle/>
        <a:p>
          <a:r>
            <a:rPr lang="ru-RU" dirty="0" smtClean="0"/>
            <a:t>проблемы</a:t>
          </a:r>
          <a:endParaRPr lang="ru-RU" dirty="0"/>
        </a:p>
      </dgm:t>
    </dgm:pt>
    <dgm:pt modelId="{E8444D12-8498-4770-B9FD-BB209CA68384}" type="parTrans" cxnId="{3C2E962F-B42C-4B20-B2C1-7DF653528410}">
      <dgm:prSet/>
      <dgm:spPr/>
      <dgm:t>
        <a:bodyPr/>
        <a:lstStyle/>
        <a:p>
          <a:endParaRPr lang="ru-RU"/>
        </a:p>
      </dgm:t>
    </dgm:pt>
    <dgm:pt modelId="{88175A42-7F92-4DB1-B1C4-E9B3F453418F}" type="sibTrans" cxnId="{3C2E962F-B42C-4B20-B2C1-7DF653528410}">
      <dgm:prSet/>
      <dgm:spPr/>
      <dgm:t>
        <a:bodyPr/>
        <a:lstStyle/>
        <a:p>
          <a:endParaRPr lang="ru-RU"/>
        </a:p>
      </dgm:t>
    </dgm:pt>
    <dgm:pt modelId="{1A071250-A88D-4E5E-A370-81353411CD87}">
      <dgm:prSet phldrT="[Текст]"/>
      <dgm:spPr/>
      <dgm:t>
        <a:bodyPr/>
        <a:lstStyle/>
        <a:p>
          <a:r>
            <a:rPr lang="ru-RU" dirty="0" smtClean="0">
              <a:latin typeface="Book Antiqua" pitchFamily="18" charset="0"/>
            </a:rPr>
            <a:t>Кто имеет проблемы: отсутствие чего-то, что-то негативное, приносящее вред, то, что требует изменения. </a:t>
          </a:r>
          <a:endParaRPr lang="ru-RU" dirty="0">
            <a:latin typeface="Book Antiqua" pitchFamily="18" charset="0"/>
          </a:endParaRPr>
        </a:p>
      </dgm:t>
    </dgm:pt>
    <dgm:pt modelId="{BC3F3CBC-2AAF-414C-BF49-C926D6CFC71E}" type="parTrans" cxnId="{DC7FF866-AB7D-4354-A805-D2E9F6C64309}">
      <dgm:prSet/>
      <dgm:spPr/>
      <dgm:t>
        <a:bodyPr/>
        <a:lstStyle/>
        <a:p>
          <a:endParaRPr lang="ru-RU"/>
        </a:p>
      </dgm:t>
    </dgm:pt>
    <dgm:pt modelId="{F59566C4-C332-4CD5-A364-7726126770B3}" type="sibTrans" cxnId="{DC7FF866-AB7D-4354-A805-D2E9F6C64309}">
      <dgm:prSet/>
      <dgm:spPr/>
      <dgm:t>
        <a:bodyPr/>
        <a:lstStyle/>
        <a:p>
          <a:endParaRPr lang="ru-RU"/>
        </a:p>
      </dgm:t>
    </dgm:pt>
    <dgm:pt modelId="{6B1D7BCB-8ED9-40FA-AB73-875A6D06ED5D}">
      <dgm:prSet phldrT="[Текст]"/>
      <dgm:spPr/>
      <dgm:t>
        <a:bodyPr/>
        <a:lstStyle/>
        <a:p>
          <a:r>
            <a:rPr lang="ru-RU" dirty="0" smtClean="0">
              <a:latin typeface="Book Antiqua" pitchFamily="18" charset="0"/>
            </a:rPr>
            <a:t>Открывающиеся перспективы</a:t>
          </a:r>
          <a:endParaRPr lang="ru-RU" dirty="0">
            <a:latin typeface="Book Antiqua" pitchFamily="18" charset="0"/>
          </a:endParaRPr>
        </a:p>
      </dgm:t>
    </dgm:pt>
    <dgm:pt modelId="{7F2EEE1C-EAD2-42AB-990E-941D4E13EF46}" type="parTrans" cxnId="{932862F5-BFBD-476F-AABB-6DD0A9E21627}">
      <dgm:prSet/>
      <dgm:spPr/>
      <dgm:t>
        <a:bodyPr/>
        <a:lstStyle/>
        <a:p>
          <a:endParaRPr lang="ru-RU"/>
        </a:p>
      </dgm:t>
    </dgm:pt>
    <dgm:pt modelId="{6D3BBE5A-154D-4603-A1B8-51E2EBACFD7E}" type="sibTrans" cxnId="{932862F5-BFBD-476F-AABB-6DD0A9E21627}">
      <dgm:prSet/>
      <dgm:spPr/>
      <dgm:t>
        <a:bodyPr/>
        <a:lstStyle/>
        <a:p>
          <a:endParaRPr lang="ru-RU"/>
        </a:p>
      </dgm:t>
    </dgm:pt>
    <dgm:pt modelId="{41190B2E-9179-4A51-9EFD-F2AD2A7B4E0A}" type="pres">
      <dgm:prSet presAssocID="{1441FAB0-8336-4BBA-8565-9E95BDBD9B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D1358A-CB66-40C1-B591-54A55BEB63AA}" type="pres">
      <dgm:prSet presAssocID="{735FCDD6-6633-4EF1-A9F1-337F514B56F8}" presName="composite" presStyleCnt="0"/>
      <dgm:spPr/>
    </dgm:pt>
    <dgm:pt modelId="{10326F76-CA0F-4885-B711-7E548E383F4E}" type="pres">
      <dgm:prSet presAssocID="{735FCDD6-6633-4EF1-A9F1-337F514B56F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C15BA-096E-46BC-A24A-570A04DE5E9C}" type="pres">
      <dgm:prSet presAssocID="{735FCDD6-6633-4EF1-A9F1-337F514B56F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BC000-E40D-4C28-A08D-22A036B9E4AA}" type="pres">
      <dgm:prSet presAssocID="{021944FC-B042-490C-BD2F-18FCAA7D746C}" presName="sp" presStyleCnt="0"/>
      <dgm:spPr/>
    </dgm:pt>
    <dgm:pt modelId="{05C84F3A-640C-4994-98E3-5CE4A27D9B02}" type="pres">
      <dgm:prSet presAssocID="{6FE9EE16-41C8-4395-A1A9-EAA10789CC1A}" presName="composite" presStyleCnt="0"/>
      <dgm:spPr/>
    </dgm:pt>
    <dgm:pt modelId="{9AEFF4FB-D4FB-4796-8A3E-D450855517B7}" type="pres">
      <dgm:prSet presAssocID="{6FE9EE16-41C8-4395-A1A9-EAA10789CC1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7B7C3-E63C-487C-A867-F216DC13A79E}" type="pres">
      <dgm:prSet presAssocID="{6FE9EE16-41C8-4395-A1A9-EAA10789CC1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94C44-4843-4E04-8E5F-ED49C39D6CEA}" type="pres">
      <dgm:prSet presAssocID="{704F0CEF-2C36-4391-BD0B-8113C205CD6D}" presName="sp" presStyleCnt="0"/>
      <dgm:spPr/>
    </dgm:pt>
    <dgm:pt modelId="{010B5CC2-BDBB-4745-88B6-C2A8E5C0D837}" type="pres">
      <dgm:prSet presAssocID="{310D09E7-2B67-4DCA-BE05-B45A88223031}" presName="composite" presStyleCnt="0"/>
      <dgm:spPr/>
    </dgm:pt>
    <dgm:pt modelId="{9C30BB65-35FE-43B2-BC8C-FB2127A608E9}" type="pres">
      <dgm:prSet presAssocID="{310D09E7-2B67-4DCA-BE05-B45A8822303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688746-AF96-4E0E-A7E4-7DF45C1234EC}" type="pres">
      <dgm:prSet presAssocID="{310D09E7-2B67-4DCA-BE05-B45A88223031}" presName="descendantText" presStyleLbl="alignAcc1" presStyleIdx="2" presStyleCnt="3" custLinFactNeighborX="558" custLinFactNeighborY="-5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31C689-A485-4CFA-8B21-CA6A6F18CB06}" type="presOf" srcId="{735FCDD6-6633-4EF1-A9F1-337F514B56F8}" destId="{10326F76-CA0F-4885-B711-7E548E383F4E}" srcOrd="0" destOrd="0" presId="urn:microsoft.com/office/officeart/2005/8/layout/chevron2"/>
    <dgm:cxn modelId="{1823659C-B410-4F7A-91A6-0D467DB1AC8A}" type="presOf" srcId="{1441FAB0-8336-4BBA-8565-9E95BDBD9BA9}" destId="{41190B2E-9179-4A51-9EFD-F2AD2A7B4E0A}" srcOrd="0" destOrd="0" presId="urn:microsoft.com/office/officeart/2005/8/layout/chevron2"/>
    <dgm:cxn modelId="{454874B3-18FE-4BD3-9AE3-93BE71E9D75D}" srcId="{735FCDD6-6633-4EF1-A9F1-337F514B56F8}" destId="{54B4009B-A338-49CC-AF60-9578927DEC3C}" srcOrd="0" destOrd="0" parTransId="{81041084-9F98-4742-85B1-29724E1DF158}" sibTransId="{8B2DDD6C-CBF1-486F-AE3A-DFF9FA026AA4}"/>
    <dgm:cxn modelId="{7CED196E-421A-4156-A669-39D45C8EB38B}" srcId="{6FE9EE16-41C8-4395-A1A9-EAA10789CC1A}" destId="{D8A91358-1BEA-4699-968A-98147859AC6B}" srcOrd="0" destOrd="0" parTransId="{DB09AADD-4A7A-4EE8-98B3-0B412A18594D}" sibTransId="{474198AD-734D-49CD-8F76-36B76AEADB74}"/>
    <dgm:cxn modelId="{58958AEE-F789-4000-89B9-4D905554A8EC}" type="presOf" srcId="{54B4009B-A338-49CC-AF60-9578927DEC3C}" destId="{10EC15BA-096E-46BC-A24A-570A04DE5E9C}" srcOrd="0" destOrd="0" presId="urn:microsoft.com/office/officeart/2005/8/layout/chevron2"/>
    <dgm:cxn modelId="{D1501B52-FB62-4E9B-8B39-BD54B1722B95}" srcId="{1441FAB0-8336-4BBA-8565-9E95BDBD9BA9}" destId="{6FE9EE16-41C8-4395-A1A9-EAA10789CC1A}" srcOrd="1" destOrd="0" parTransId="{FCDEB130-192E-4B00-855C-30410FBAC6B4}" sibTransId="{704F0CEF-2C36-4391-BD0B-8113C205CD6D}"/>
    <dgm:cxn modelId="{D493138A-3898-4DB7-8489-07439CBA3041}" type="presOf" srcId="{6FE9EE16-41C8-4395-A1A9-EAA10789CC1A}" destId="{9AEFF4FB-D4FB-4796-8A3E-D450855517B7}" srcOrd="0" destOrd="0" presId="urn:microsoft.com/office/officeart/2005/8/layout/chevron2"/>
    <dgm:cxn modelId="{3C2E962F-B42C-4B20-B2C1-7DF653528410}" srcId="{1441FAB0-8336-4BBA-8565-9E95BDBD9BA9}" destId="{310D09E7-2B67-4DCA-BE05-B45A88223031}" srcOrd="2" destOrd="0" parTransId="{E8444D12-8498-4770-B9FD-BB209CA68384}" sibTransId="{88175A42-7F92-4DB1-B1C4-E9B3F453418F}"/>
    <dgm:cxn modelId="{64E0E344-3040-428C-9DB3-2381C5C7CC03}" type="presOf" srcId="{1A071250-A88D-4E5E-A370-81353411CD87}" destId="{88688746-AF96-4E0E-A7E4-7DF45C1234EC}" srcOrd="0" destOrd="0" presId="urn:microsoft.com/office/officeart/2005/8/layout/chevron2"/>
    <dgm:cxn modelId="{DC7FF866-AB7D-4354-A805-D2E9F6C64309}" srcId="{310D09E7-2B67-4DCA-BE05-B45A88223031}" destId="{1A071250-A88D-4E5E-A370-81353411CD87}" srcOrd="0" destOrd="0" parTransId="{BC3F3CBC-2AAF-414C-BF49-C926D6CFC71E}" sibTransId="{F59566C4-C332-4CD5-A364-7726126770B3}"/>
    <dgm:cxn modelId="{1E66FBA7-0EEC-4352-A973-01FA43EEA4DE}" srcId="{1441FAB0-8336-4BBA-8565-9E95BDBD9BA9}" destId="{735FCDD6-6633-4EF1-A9F1-337F514B56F8}" srcOrd="0" destOrd="0" parTransId="{1B730541-9020-4885-AB56-91F493727F91}" sibTransId="{021944FC-B042-490C-BD2F-18FCAA7D746C}"/>
    <dgm:cxn modelId="{06C62AAF-B84B-417E-BBD2-842C224147AE}" type="presOf" srcId="{D8A91358-1BEA-4699-968A-98147859AC6B}" destId="{6D17B7C3-E63C-487C-A867-F216DC13A79E}" srcOrd="0" destOrd="0" presId="urn:microsoft.com/office/officeart/2005/8/layout/chevron2"/>
    <dgm:cxn modelId="{932862F5-BFBD-476F-AABB-6DD0A9E21627}" srcId="{310D09E7-2B67-4DCA-BE05-B45A88223031}" destId="{6B1D7BCB-8ED9-40FA-AB73-875A6D06ED5D}" srcOrd="1" destOrd="0" parTransId="{7F2EEE1C-EAD2-42AB-990E-941D4E13EF46}" sibTransId="{6D3BBE5A-154D-4603-A1B8-51E2EBACFD7E}"/>
    <dgm:cxn modelId="{E7650EA2-6314-4003-91F4-ED233CEA13F5}" type="presOf" srcId="{310D09E7-2B67-4DCA-BE05-B45A88223031}" destId="{9C30BB65-35FE-43B2-BC8C-FB2127A608E9}" srcOrd="0" destOrd="0" presId="urn:microsoft.com/office/officeart/2005/8/layout/chevron2"/>
    <dgm:cxn modelId="{116DAF98-630D-4C74-B134-4C170090513E}" type="presOf" srcId="{6B1D7BCB-8ED9-40FA-AB73-875A6D06ED5D}" destId="{88688746-AF96-4E0E-A7E4-7DF45C1234EC}" srcOrd="0" destOrd="1" presId="urn:microsoft.com/office/officeart/2005/8/layout/chevron2"/>
    <dgm:cxn modelId="{682B2B59-D5E0-477B-BE99-9DDDD9ED2D92}" type="presParOf" srcId="{41190B2E-9179-4A51-9EFD-F2AD2A7B4E0A}" destId="{6ED1358A-CB66-40C1-B591-54A55BEB63AA}" srcOrd="0" destOrd="0" presId="urn:microsoft.com/office/officeart/2005/8/layout/chevron2"/>
    <dgm:cxn modelId="{118DAB24-5FC2-4BC8-8ED8-5CED818143E5}" type="presParOf" srcId="{6ED1358A-CB66-40C1-B591-54A55BEB63AA}" destId="{10326F76-CA0F-4885-B711-7E548E383F4E}" srcOrd="0" destOrd="0" presId="urn:microsoft.com/office/officeart/2005/8/layout/chevron2"/>
    <dgm:cxn modelId="{A9D4FD07-B65E-4745-A6C0-5FD6999BFC0B}" type="presParOf" srcId="{6ED1358A-CB66-40C1-B591-54A55BEB63AA}" destId="{10EC15BA-096E-46BC-A24A-570A04DE5E9C}" srcOrd="1" destOrd="0" presId="urn:microsoft.com/office/officeart/2005/8/layout/chevron2"/>
    <dgm:cxn modelId="{BF57EC10-EBCD-41EA-AF6C-D041C6319C58}" type="presParOf" srcId="{41190B2E-9179-4A51-9EFD-F2AD2A7B4E0A}" destId="{65ABC000-E40D-4C28-A08D-22A036B9E4AA}" srcOrd="1" destOrd="0" presId="urn:microsoft.com/office/officeart/2005/8/layout/chevron2"/>
    <dgm:cxn modelId="{B437D630-96CF-44C4-B838-811C302BF5F9}" type="presParOf" srcId="{41190B2E-9179-4A51-9EFD-F2AD2A7B4E0A}" destId="{05C84F3A-640C-4994-98E3-5CE4A27D9B02}" srcOrd="2" destOrd="0" presId="urn:microsoft.com/office/officeart/2005/8/layout/chevron2"/>
    <dgm:cxn modelId="{1215A8AD-077D-47F7-AAC1-BD85769873B3}" type="presParOf" srcId="{05C84F3A-640C-4994-98E3-5CE4A27D9B02}" destId="{9AEFF4FB-D4FB-4796-8A3E-D450855517B7}" srcOrd="0" destOrd="0" presId="urn:microsoft.com/office/officeart/2005/8/layout/chevron2"/>
    <dgm:cxn modelId="{3BC058D1-7325-4AE3-B11D-3572747E793C}" type="presParOf" srcId="{05C84F3A-640C-4994-98E3-5CE4A27D9B02}" destId="{6D17B7C3-E63C-487C-A867-F216DC13A79E}" srcOrd="1" destOrd="0" presId="urn:microsoft.com/office/officeart/2005/8/layout/chevron2"/>
    <dgm:cxn modelId="{1DB7D7C5-97F7-4AB8-B4F8-9692D6AF0FFB}" type="presParOf" srcId="{41190B2E-9179-4A51-9EFD-F2AD2A7B4E0A}" destId="{63694C44-4843-4E04-8E5F-ED49C39D6CEA}" srcOrd="3" destOrd="0" presId="urn:microsoft.com/office/officeart/2005/8/layout/chevron2"/>
    <dgm:cxn modelId="{C770DE0E-E391-48EF-885C-0C9D26AE6048}" type="presParOf" srcId="{41190B2E-9179-4A51-9EFD-F2AD2A7B4E0A}" destId="{010B5CC2-BDBB-4745-88B6-C2A8E5C0D837}" srcOrd="4" destOrd="0" presId="urn:microsoft.com/office/officeart/2005/8/layout/chevron2"/>
    <dgm:cxn modelId="{8067441C-0B26-4754-BED9-7F171CB1D81A}" type="presParOf" srcId="{010B5CC2-BDBB-4745-88B6-C2A8E5C0D837}" destId="{9C30BB65-35FE-43B2-BC8C-FB2127A608E9}" srcOrd="0" destOrd="0" presId="urn:microsoft.com/office/officeart/2005/8/layout/chevron2"/>
    <dgm:cxn modelId="{EA9B98CA-2506-4648-B839-56040956C720}" type="presParOf" srcId="{010B5CC2-BDBB-4745-88B6-C2A8E5C0D837}" destId="{88688746-AF96-4E0E-A7E4-7DF45C1234EC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CB02DC-BB0E-460A-B78C-50B807DF985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12C54A8C-E42C-46D4-83E6-3CCECAEE1705}">
      <dgm:prSet phldrT="[Текст]" custT="1"/>
      <dgm:spPr/>
      <dgm:t>
        <a:bodyPr/>
        <a:lstStyle/>
        <a:p>
          <a:r>
            <a:rPr lang="ru-RU" sz="1400" b="1" dirty="0" smtClean="0"/>
            <a:t>Проблемы духовного самочувствия и самоопределения человека, утраты или поиска смысла человеческой жизни</a:t>
          </a:r>
          <a:endParaRPr lang="ru-RU" sz="1400" b="1" dirty="0"/>
        </a:p>
      </dgm:t>
    </dgm:pt>
    <dgm:pt modelId="{BA86ADDA-8047-4725-8EF1-D189E5C9F272}" type="parTrans" cxnId="{61A8DE2D-48A3-41D6-8E09-E12222B9275F}">
      <dgm:prSet/>
      <dgm:spPr/>
      <dgm:t>
        <a:bodyPr/>
        <a:lstStyle/>
        <a:p>
          <a:endParaRPr lang="ru-RU"/>
        </a:p>
      </dgm:t>
    </dgm:pt>
    <dgm:pt modelId="{F5ED21A7-A21D-4DE9-85A0-9A41B82CD559}" type="sibTrans" cxnId="{61A8DE2D-48A3-41D6-8E09-E12222B9275F}">
      <dgm:prSet/>
      <dgm:spPr/>
      <dgm:t>
        <a:bodyPr/>
        <a:lstStyle/>
        <a:p>
          <a:endParaRPr lang="ru-RU"/>
        </a:p>
      </dgm:t>
    </dgm:pt>
    <dgm:pt modelId="{62F70F5E-1D87-4B60-AFA0-2E2ADE1BC8E7}">
      <dgm:prSet phldrT="[Текст]" custT="1"/>
      <dgm:spPr/>
      <dgm:t>
        <a:bodyPr/>
        <a:lstStyle/>
        <a:p>
          <a:r>
            <a:rPr lang="ru-RU" sz="1400" b="1" dirty="0" smtClean="0">
              <a:latin typeface="Book Antiqua" pitchFamily="18" charset="0"/>
            </a:rPr>
            <a:t>Проблемы общественно-политической жизни — в смысле возможностей и форм участия в политической жизни или их отсутствия, уровня политической культуры</a:t>
          </a:r>
          <a:endParaRPr lang="ru-RU" sz="1400" b="1" dirty="0">
            <a:latin typeface="Book Antiqua" pitchFamily="18" charset="0"/>
          </a:endParaRPr>
        </a:p>
      </dgm:t>
    </dgm:pt>
    <dgm:pt modelId="{AA757A8B-1B4F-41F9-9132-F4743EFA3DD8}" type="parTrans" cxnId="{1364CBD5-CEC7-4F9A-99AB-147B4E3205A6}">
      <dgm:prSet/>
      <dgm:spPr/>
      <dgm:t>
        <a:bodyPr/>
        <a:lstStyle/>
        <a:p>
          <a:endParaRPr lang="ru-RU"/>
        </a:p>
      </dgm:t>
    </dgm:pt>
    <dgm:pt modelId="{7F2EEF66-1B4B-4868-902E-5E1CCADFA1C7}" type="sibTrans" cxnId="{1364CBD5-CEC7-4F9A-99AB-147B4E3205A6}">
      <dgm:prSet/>
      <dgm:spPr/>
      <dgm:t>
        <a:bodyPr/>
        <a:lstStyle/>
        <a:p>
          <a:endParaRPr lang="ru-RU"/>
        </a:p>
      </dgm:t>
    </dgm:pt>
    <dgm:pt modelId="{FF5265E2-881D-429F-BE29-257C2908129B}">
      <dgm:prSet phldrT="[Текст]" custT="1"/>
      <dgm:spPr/>
      <dgm:t>
        <a:bodyPr/>
        <a:lstStyle/>
        <a:p>
          <a:r>
            <a:rPr lang="ru-RU" sz="1400" b="1" dirty="0" smtClean="0">
              <a:latin typeface="Book Antiqua" pitchFamily="18" charset="0"/>
            </a:rPr>
            <a:t>Проблемы профориентации, профессионального самоопределения и самореализации человека в профессии, адаптации к профессиональной субкультуре</a:t>
          </a:r>
          <a:endParaRPr lang="ru-RU" sz="1400" b="1" dirty="0">
            <a:latin typeface="Book Antiqua" pitchFamily="18" charset="0"/>
          </a:endParaRPr>
        </a:p>
      </dgm:t>
    </dgm:pt>
    <dgm:pt modelId="{05CDE53E-980B-4AF2-97DE-6E954FFA4752}" type="parTrans" cxnId="{4BA68FC9-FE01-4B86-810B-8C4E467AB702}">
      <dgm:prSet/>
      <dgm:spPr/>
      <dgm:t>
        <a:bodyPr/>
        <a:lstStyle/>
        <a:p>
          <a:endParaRPr lang="ru-RU"/>
        </a:p>
      </dgm:t>
    </dgm:pt>
    <dgm:pt modelId="{FA234551-976E-4A3D-ABA6-E8CE7F2F9EBF}" type="sibTrans" cxnId="{4BA68FC9-FE01-4B86-810B-8C4E467AB702}">
      <dgm:prSet/>
      <dgm:spPr/>
      <dgm:t>
        <a:bodyPr/>
        <a:lstStyle/>
        <a:p>
          <a:endParaRPr lang="ru-RU"/>
        </a:p>
      </dgm:t>
    </dgm:pt>
    <dgm:pt modelId="{0D992C7A-BEB1-485B-9ED8-6EA5A7419999}">
      <dgm:prSet custT="1"/>
      <dgm:spPr/>
      <dgm:t>
        <a:bodyPr/>
        <a:lstStyle/>
        <a:p>
          <a:r>
            <a:rPr lang="ru-RU" sz="1400" b="1" dirty="0" smtClean="0">
              <a:latin typeface="Book Antiqua" pitchFamily="18" charset="0"/>
            </a:rPr>
            <a:t>Проблемы неоптимального состояния природной среды, обусловленные деформированной системой ценностей и соответствующими отношениями человека к природе</a:t>
          </a:r>
          <a:endParaRPr lang="ru-RU" sz="1400" b="1" dirty="0">
            <a:latin typeface="Book Antiqua" pitchFamily="18" charset="0"/>
          </a:endParaRPr>
        </a:p>
      </dgm:t>
    </dgm:pt>
    <dgm:pt modelId="{6FBC6C8C-F94E-4454-9F7B-36AD7B6A6959}" type="parTrans" cxnId="{3D1988C9-1E4B-4D74-8EB3-D782D186842B}">
      <dgm:prSet/>
      <dgm:spPr/>
      <dgm:t>
        <a:bodyPr/>
        <a:lstStyle/>
        <a:p>
          <a:endParaRPr lang="ru-RU"/>
        </a:p>
      </dgm:t>
    </dgm:pt>
    <dgm:pt modelId="{D296EF59-DBB0-45B4-B23A-3C05764D1C90}" type="sibTrans" cxnId="{3D1988C9-1E4B-4D74-8EB3-D782D186842B}">
      <dgm:prSet/>
      <dgm:spPr/>
      <dgm:t>
        <a:bodyPr/>
        <a:lstStyle/>
        <a:p>
          <a:endParaRPr lang="ru-RU"/>
        </a:p>
      </dgm:t>
    </dgm:pt>
    <dgm:pt modelId="{AC7EE8F5-F676-4B0E-99AF-83A6F1646EF9}">
      <dgm:prSet custT="1"/>
      <dgm:spPr/>
      <dgm:t>
        <a:bodyPr/>
        <a:lstStyle/>
        <a:p>
          <a:r>
            <a:rPr lang="ru-RU" sz="1400" b="1" dirty="0" smtClean="0">
              <a:latin typeface="Book Antiqua" pitchFamily="18" charset="0"/>
            </a:rPr>
            <a:t>Проблемы общения и поддержания оптимального взаимодействия с другими людьми</a:t>
          </a:r>
          <a:endParaRPr lang="ru-RU" sz="1400" b="1" dirty="0">
            <a:latin typeface="Book Antiqua" pitchFamily="18" charset="0"/>
          </a:endParaRPr>
        </a:p>
      </dgm:t>
    </dgm:pt>
    <dgm:pt modelId="{F0F11D77-28F0-48A7-819C-9183C01754D4}" type="parTrans" cxnId="{485E317F-57CB-4C14-9103-A838CE62AC3B}">
      <dgm:prSet/>
      <dgm:spPr/>
      <dgm:t>
        <a:bodyPr/>
        <a:lstStyle/>
        <a:p>
          <a:endParaRPr lang="ru-RU"/>
        </a:p>
      </dgm:t>
    </dgm:pt>
    <dgm:pt modelId="{E98508D5-AAAF-4376-87E3-9504E2D63C48}" type="sibTrans" cxnId="{485E317F-57CB-4C14-9103-A838CE62AC3B}">
      <dgm:prSet/>
      <dgm:spPr/>
      <dgm:t>
        <a:bodyPr/>
        <a:lstStyle/>
        <a:p>
          <a:endParaRPr lang="ru-RU"/>
        </a:p>
      </dgm:t>
    </dgm:pt>
    <dgm:pt modelId="{265927D4-CC1A-42B4-A9EF-AE5F43EFDFD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1" dirty="0" smtClean="0">
              <a:latin typeface="Book Antiqua" pitchFamily="18" charset="0"/>
            </a:rPr>
            <a:t>Проблемы физического и психического состояния человека, включая его отношение к собственному здоровью, меру освоения и развития физических и психических способностей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dirty="0">
            <a:latin typeface="Book Antiqua" pitchFamily="18" charset="0"/>
          </a:endParaRPr>
        </a:p>
      </dgm:t>
    </dgm:pt>
    <dgm:pt modelId="{0F037862-69C9-443E-9C00-D677679BC7B9}" type="parTrans" cxnId="{B2020A3F-52C3-4B5B-8AA4-003A361E6A11}">
      <dgm:prSet/>
      <dgm:spPr/>
      <dgm:t>
        <a:bodyPr/>
        <a:lstStyle/>
        <a:p>
          <a:endParaRPr lang="ru-RU"/>
        </a:p>
      </dgm:t>
    </dgm:pt>
    <dgm:pt modelId="{86DED721-E075-4041-B7F6-9AC08A0458A0}" type="sibTrans" cxnId="{B2020A3F-52C3-4B5B-8AA4-003A361E6A11}">
      <dgm:prSet/>
      <dgm:spPr/>
      <dgm:t>
        <a:bodyPr/>
        <a:lstStyle/>
        <a:p>
          <a:endParaRPr lang="ru-RU"/>
        </a:p>
      </dgm:t>
    </dgm:pt>
    <dgm:pt modelId="{64B0A361-98E3-4DD9-8F2E-C83F9BB0E14F}" type="pres">
      <dgm:prSet presAssocID="{E6CB02DC-BB0E-460A-B78C-50B807DF985D}" presName="compositeShape" presStyleCnt="0">
        <dgm:presLayoutVars>
          <dgm:dir/>
          <dgm:resizeHandles/>
        </dgm:presLayoutVars>
      </dgm:prSet>
      <dgm:spPr/>
    </dgm:pt>
    <dgm:pt modelId="{1FFA5529-F172-44F2-AF84-9C318D43F782}" type="pres">
      <dgm:prSet presAssocID="{E6CB02DC-BB0E-460A-B78C-50B807DF985D}" presName="pyramid" presStyleLbl="node1" presStyleIdx="0" presStyleCnt="1" custLinFactNeighborX="935" custLinFactNeighborY="-2210"/>
      <dgm:spPr/>
    </dgm:pt>
    <dgm:pt modelId="{F9995105-CD3A-4ECA-87A2-BB3EAF80CC9D}" type="pres">
      <dgm:prSet presAssocID="{E6CB02DC-BB0E-460A-B78C-50B807DF985D}" presName="theList" presStyleCnt="0"/>
      <dgm:spPr/>
    </dgm:pt>
    <dgm:pt modelId="{54CFD625-0DAA-4A48-8B56-DC3D931398EF}" type="pres">
      <dgm:prSet presAssocID="{12C54A8C-E42C-46D4-83E6-3CCECAEE1705}" presName="aNode" presStyleLbl="fgAcc1" presStyleIdx="0" presStyleCnt="6" custScaleX="213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DC47F-E676-4DEF-9019-12BE1BE4D620}" type="pres">
      <dgm:prSet presAssocID="{12C54A8C-E42C-46D4-83E6-3CCECAEE1705}" presName="aSpace" presStyleCnt="0"/>
      <dgm:spPr/>
    </dgm:pt>
    <dgm:pt modelId="{1DE2B9BF-7054-4C42-9D98-940EFC56BD9A}" type="pres">
      <dgm:prSet presAssocID="{AC7EE8F5-F676-4B0E-99AF-83A6F1646EF9}" presName="aNode" presStyleLbl="fgAcc1" presStyleIdx="1" presStyleCnt="6" custScaleX="213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8FDE5-0D5E-4F43-B882-817A5D9F3675}" type="pres">
      <dgm:prSet presAssocID="{AC7EE8F5-F676-4B0E-99AF-83A6F1646EF9}" presName="aSpace" presStyleCnt="0"/>
      <dgm:spPr/>
    </dgm:pt>
    <dgm:pt modelId="{409355E4-99D4-46BB-A015-5514A59295C2}" type="pres">
      <dgm:prSet presAssocID="{0D992C7A-BEB1-485B-9ED8-6EA5A7419999}" presName="aNode" presStyleLbl="fgAcc1" presStyleIdx="2" presStyleCnt="6" custScaleX="213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00E8D-F1FC-4C29-9E81-6A2F6A7F9E4D}" type="pres">
      <dgm:prSet presAssocID="{0D992C7A-BEB1-485B-9ED8-6EA5A7419999}" presName="aSpace" presStyleCnt="0"/>
      <dgm:spPr/>
    </dgm:pt>
    <dgm:pt modelId="{AD96825E-3FD3-4F42-A732-449B8B73B1E2}" type="pres">
      <dgm:prSet presAssocID="{62F70F5E-1D87-4B60-AFA0-2E2ADE1BC8E7}" presName="aNode" presStyleLbl="fgAcc1" presStyleIdx="3" presStyleCnt="6" custScaleX="214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55421-E0DF-4F51-92D6-27B1EBCF8FE4}" type="pres">
      <dgm:prSet presAssocID="{62F70F5E-1D87-4B60-AFA0-2E2ADE1BC8E7}" presName="aSpace" presStyleCnt="0"/>
      <dgm:spPr/>
    </dgm:pt>
    <dgm:pt modelId="{92E76E37-708B-4D0F-A761-C776BD13008A}" type="pres">
      <dgm:prSet presAssocID="{FF5265E2-881D-429F-BE29-257C2908129B}" presName="aNode" presStyleLbl="fgAcc1" presStyleIdx="4" presStyleCnt="6" custScaleX="215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448AD-6800-4524-8C60-EC87E8BBC6EA}" type="pres">
      <dgm:prSet presAssocID="{FF5265E2-881D-429F-BE29-257C2908129B}" presName="aSpace" presStyleCnt="0"/>
      <dgm:spPr/>
    </dgm:pt>
    <dgm:pt modelId="{81951A6E-8A76-48C7-9CCD-4BB90C4A9824}" type="pres">
      <dgm:prSet presAssocID="{265927D4-CC1A-42B4-A9EF-AE5F43EFDFD7}" presName="aNode" presStyleLbl="fgAcc1" presStyleIdx="5" presStyleCnt="6" custScaleX="220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8F26B-5891-4307-963D-CA04E38F89BD}" type="pres">
      <dgm:prSet presAssocID="{265927D4-CC1A-42B4-A9EF-AE5F43EFDFD7}" presName="aSpace" presStyleCnt="0"/>
      <dgm:spPr/>
    </dgm:pt>
  </dgm:ptLst>
  <dgm:cxnLst>
    <dgm:cxn modelId="{1364CBD5-CEC7-4F9A-99AB-147B4E3205A6}" srcId="{E6CB02DC-BB0E-460A-B78C-50B807DF985D}" destId="{62F70F5E-1D87-4B60-AFA0-2E2ADE1BC8E7}" srcOrd="3" destOrd="0" parTransId="{AA757A8B-1B4F-41F9-9132-F4743EFA3DD8}" sibTransId="{7F2EEF66-1B4B-4868-902E-5E1CCADFA1C7}"/>
    <dgm:cxn modelId="{C500A177-1D70-461A-B01B-C800FA2DFA22}" type="presOf" srcId="{E6CB02DC-BB0E-460A-B78C-50B807DF985D}" destId="{64B0A361-98E3-4DD9-8F2E-C83F9BB0E14F}" srcOrd="0" destOrd="0" presId="urn:microsoft.com/office/officeart/2005/8/layout/pyramid2"/>
    <dgm:cxn modelId="{5976289E-DD7B-4B33-BB63-321030141C3C}" type="presOf" srcId="{FF5265E2-881D-429F-BE29-257C2908129B}" destId="{92E76E37-708B-4D0F-A761-C776BD13008A}" srcOrd="0" destOrd="0" presId="urn:microsoft.com/office/officeart/2005/8/layout/pyramid2"/>
    <dgm:cxn modelId="{443A4E30-3C1E-4A36-B814-6BCA5E3693B0}" type="presOf" srcId="{0D992C7A-BEB1-485B-9ED8-6EA5A7419999}" destId="{409355E4-99D4-46BB-A015-5514A59295C2}" srcOrd="0" destOrd="0" presId="urn:microsoft.com/office/officeart/2005/8/layout/pyramid2"/>
    <dgm:cxn modelId="{B2020A3F-52C3-4B5B-8AA4-003A361E6A11}" srcId="{E6CB02DC-BB0E-460A-B78C-50B807DF985D}" destId="{265927D4-CC1A-42B4-A9EF-AE5F43EFDFD7}" srcOrd="5" destOrd="0" parTransId="{0F037862-69C9-443E-9C00-D677679BC7B9}" sibTransId="{86DED721-E075-4041-B7F6-9AC08A0458A0}"/>
    <dgm:cxn modelId="{228B5AFC-803B-4FAC-8792-D5E4517F2140}" type="presOf" srcId="{62F70F5E-1D87-4B60-AFA0-2E2ADE1BC8E7}" destId="{AD96825E-3FD3-4F42-A732-449B8B73B1E2}" srcOrd="0" destOrd="0" presId="urn:microsoft.com/office/officeart/2005/8/layout/pyramid2"/>
    <dgm:cxn modelId="{485E317F-57CB-4C14-9103-A838CE62AC3B}" srcId="{E6CB02DC-BB0E-460A-B78C-50B807DF985D}" destId="{AC7EE8F5-F676-4B0E-99AF-83A6F1646EF9}" srcOrd="1" destOrd="0" parTransId="{F0F11D77-28F0-48A7-819C-9183C01754D4}" sibTransId="{E98508D5-AAAF-4376-87E3-9504E2D63C48}"/>
    <dgm:cxn modelId="{83175C9C-712E-4A72-B20E-13F4F116D609}" type="presOf" srcId="{12C54A8C-E42C-46D4-83E6-3CCECAEE1705}" destId="{54CFD625-0DAA-4A48-8B56-DC3D931398EF}" srcOrd="0" destOrd="0" presId="urn:microsoft.com/office/officeart/2005/8/layout/pyramid2"/>
    <dgm:cxn modelId="{0915F340-CFE0-4FAB-B27A-39BB2B59075B}" type="presOf" srcId="{265927D4-CC1A-42B4-A9EF-AE5F43EFDFD7}" destId="{81951A6E-8A76-48C7-9CCD-4BB90C4A9824}" srcOrd="0" destOrd="0" presId="urn:microsoft.com/office/officeart/2005/8/layout/pyramid2"/>
    <dgm:cxn modelId="{91D07E32-3BDC-4EF3-98C5-2B453CFB4874}" type="presOf" srcId="{AC7EE8F5-F676-4B0E-99AF-83A6F1646EF9}" destId="{1DE2B9BF-7054-4C42-9D98-940EFC56BD9A}" srcOrd="0" destOrd="0" presId="urn:microsoft.com/office/officeart/2005/8/layout/pyramid2"/>
    <dgm:cxn modelId="{3D1988C9-1E4B-4D74-8EB3-D782D186842B}" srcId="{E6CB02DC-BB0E-460A-B78C-50B807DF985D}" destId="{0D992C7A-BEB1-485B-9ED8-6EA5A7419999}" srcOrd="2" destOrd="0" parTransId="{6FBC6C8C-F94E-4454-9F7B-36AD7B6A6959}" sibTransId="{D296EF59-DBB0-45B4-B23A-3C05764D1C90}"/>
    <dgm:cxn modelId="{61A8DE2D-48A3-41D6-8E09-E12222B9275F}" srcId="{E6CB02DC-BB0E-460A-B78C-50B807DF985D}" destId="{12C54A8C-E42C-46D4-83E6-3CCECAEE1705}" srcOrd="0" destOrd="0" parTransId="{BA86ADDA-8047-4725-8EF1-D189E5C9F272}" sibTransId="{F5ED21A7-A21D-4DE9-85A0-9A41B82CD559}"/>
    <dgm:cxn modelId="{4BA68FC9-FE01-4B86-810B-8C4E467AB702}" srcId="{E6CB02DC-BB0E-460A-B78C-50B807DF985D}" destId="{FF5265E2-881D-429F-BE29-257C2908129B}" srcOrd="4" destOrd="0" parTransId="{05CDE53E-980B-4AF2-97DE-6E954FFA4752}" sibTransId="{FA234551-976E-4A3D-ABA6-E8CE7F2F9EBF}"/>
    <dgm:cxn modelId="{2A303848-CED6-4642-AE5D-8176BD7C2D47}" type="presParOf" srcId="{64B0A361-98E3-4DD9-8F2E-C83F9BB0E14F}" destId="{1FFA5529-F172-44F2-AF84-9C318D43F782}" srcOrd="0" destOrd="0" presId="urn:microsoft.com/office/officeart/2005/8/layout/pyramid2"/>
    <dgm:cxn modelId="{070EBF93-B640-4BCD-9DAC-7E0562046239}" type="presParOf" srcId="{64B0A361-98E3-4DD9-8F2E-C83F9BB0E14F}" destId="{F9995105-CD3A-4ECA-87A2-BB3EAF80CC9D}" srcOrd="1" destOrd="0" presId="urn:microsoft.com/office/officeart/2005/8/layout/pyramid2"/>
    <dgm:cxn modelId="{A4EB4ED3-B1EA-4BBF-AE7A-A7175D485FAA}" type="presParOf" srcId="{F9995105-CD3A-4ECA-87A2-BB3EAF80CC9D}" destId="{54CFD625-0DAA-4A48-8B56-DC3D931398EF}" srcOrd="0" destOrd="0" presId="urn:microsoft.com/office/officeart/2005/8/layout/pyramid2"/>
    <dgm:cxn modelId="{17D67B36-F153-4714-9360-8BC12333ED65}" type="presParOf" srcId="{F9995105-CD3A-4ECA-87A2-BB3EAF80CC9D}" destId="{182DC47F-E676-4DEF-9019-12BE1BE4D620}" srcOrd="1" destOrd="0" presId="urn:microsoft.com/office/officeart/2005/8/layout/pyramid2"/>
    <dgm:cxn modelId="{985E959B-8E88-463E-9056-3CF034C448BC}" type="presParOf" srcId="{F9995105-CD3A-4ECA-87A2-BB3EAF80CC9D}" destId="{1DE2B9BF-7054-4C42-9D98-940EFC56BD9A}" srcOrd="2" destOrd="0" presId="urn:microsoft.com/office/officeart/2005/8/layout/pyramid2"/>
    <dgm:cxn modelId="{664D6447-3F6D-4229-9EE4-9776E0371C4E}" type="presParOf" srcId="{F9995105-CD3A-4ECA-87A2-BB3EAF80CC9D}" destId="{18D8FDE5-0D5E-4F43-B882-817A5D9F3675}" srcOrd="3" destOrd="0" presId="urn:microsoft.com/office/officeart/2005/8/layout/pyramid2"/>
    <dgm:cxn modelId="{3CE852C8-96EA-4594-93D5-1B041F41B1DC}" type="presParOf" srcId="{F9995105-CD3A-4ECA-87A2-BB3EAF80CC9D}" destId="{409355E4-99D4-46BB-A015-5514A59295C2}" srcOrd="4" destOrd="0" presId="urn:microsoft.com/office/officeart/2005/8/layout/pyramid2"/>
    <dgm:cxn modelId="{C5354531-AAAD-4CBA-857B-29375920D04C}" type="presParOf" srcId="{F9995105-CD3A-4ECA-87A2-BB3EAF80CC9D}" destId="{42200E8D-F1FC-4C29-9E81-6A2F6A7F9E4D}" srcOrd="5" destOrd="0" presId="urn:microsoft.com/office/officeart/2005/8/layout/pyramid2"/>
    <dgm:cxn modelId="{F395779F-A3BF-4990-A268-3185612643FC}" type="presParOf" srcId="{F9995105-CD3A-4ECA-87A2-BB3EAF80CC9D}" destId="{AD96825E-3FD3-4F42-A732-449B8B73B1E2}" srcOrd="6" destOrd="0" presId="urn:microsoft.com/office/officeart/2005/8/layout/pyramid2"/>
    <dgm:cxn modelId="{C3927D5B-0C80-48F2-8F35-BCFC7C4137B5}" type="presParOf" srcId="{F9995105-CD3A-4ECA-87A2-BB3EAF80CC9D}" destId="{22A55421-E0DF-4F51-92D6-27B1EBCF8FE4}" srcOrd="7" destOrd="0" presId="urn:microsoft.com/office/officeart/2005/8/layout/pyramid2"/>
    <dgm:cxn modelId="{4ADEFF4F-2F97-429A-B010-EEC03955DE76}" type="presParOf" srcId="{F9995105-CD3A-4ECA-87A2-BB3EAF80CC9D}" destId="{92E76E37-708B-4D0F-A761-C776BD13008A}" srcOrd="8" destOrd="0" presId="urn:microsoft.com/office/officeart/2005/8/layout/pyramid2"/>
    <dgm:cxn modelId="{24A75203-9D11-4225-B2D6-DDBB0854BBA9}" type="presParOf" srcId="{F9995105-CD3A-4ECA-87A2-BB3EAF80CC9D}" destId="{9D7448AD-6800-4524-8C60-EC87E8BBC6EA}" srcOrd="9" destOrd="0" presId="urn:microsoft.com/office/officeart/2005/8/layout/pyramid2"/>
    <dgm:cxn modelId="{82E0B50A-F19A-477E-8674-AE1E5536D106}" type="presParOf" srcId="{F9995105-CD3A-4ECA-87A2-BB3EAF80CC9D}" destId="{81951A6E-8A76-48C7-9CCD-4BB90C4A9824}" srcOrd="10" destOrd="0" presId="urn:microsoft.com/office/officeart/2005/8/layout/pyramid2"/>
    <dgm:cxn modelId="{4FE2A602-030B-4E7C-B976-C6ABD0FF89E1}" type="presParOf" srcId="{F9995105-CD3A-4ECA-87A2-BB3EAF80CC9D}" destId="{AB08F26B-5891-4307-963D-CA04E38F89BD}" srcOrd="11" destOrd="0" presId="urn:microsoft.com/office/officeart/2005/8/layout/pyramid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DF16FC-CC36-43F8-B6E8-AA1FD246946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6666BB09-C09E-4E04-980B-7E911858BEE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 smtClean="0">
            <a:latin typeface="Book Antiqua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latin typeface="Book Antiqua" pitchFamily="18" charset="0"/>
            </a:rPr>
            <a:t>Неуверенность в завтрашнем дне, тревога, безнадежность, беспомощность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>
            <a:latin typeface="Book Antiqua" pitchFamily="18" charset="0"/>
          </a:endParaRPr>
        </a:p>
      </dgm:t>
    </dgm:pt>
    <dgm:pt modelId="{4D6DD1E4-0F6E-4574-85F2-06F656A96189}" type="parTrans" cxnId="{3547EC1C-D3B0-4D39-9264-3B39EB4F723D}">
      <dgm:prSet/>
      <dgm:spPr/>
      <dgm:t>
        <a:bodyPr/>
        <a:lstStyle/>
        <a:p>
          <a:endParaRPr lang="ru-RU"/>
        </a:p>
      </dgm:t>
    </dgm:pt>
    <dgm:pt modelId="{DC565DC3-A82B-40CF-A86D-C44E48386F53}" type="sibTrans" cxnId="{3547EC1C-D3B0-4D39-9264-3B39EB4F723D}">
      <dgm:prSet/>
      <dgm:spPr/>
      <dgm:t>
        <a:bodyPr/>
        <a:lstStyle/>
        <a:p>
          <a:endParaRPr lang="ru-RU"/>
        </a:p>
      </dgm:t>
    </dgm:pt>
    <dgm:pt modelId="{C7416A88-4E31-47FB-BE0B-746F0B723D45}">
      <dgm:prSet custT="1"/>
      <dgm:spPr/>
      <dgm:t>
        <a:bodyPr/>
        <a:lstStyle/>
        <a:p>
          <a:r>
            <a:rPr lang="ru-RU" sz="1600" b="1" smtClean="0">
              <a:latin typeface="Book Antiqua" pitchFamily="18" charset="0"/>
            </a:rPr>
            <a:t>Одиночество, отсутствие круга друзей, общения </a:t>
          </a:r>
          <a:endParaRPr lang="ru-RU" sz="1600" b="1">
            <a:latin typeface="Book Antiqua" pitchFamily="18" charset="0"/>
          </a:endParaRPr>
        </a:p>
      </dgm:t>
    </dgm:pt>
    <dgm:pt modelId="{810F3EE7-F93E-45A7-964A-E1ABB82DF5CB}" type="parTrans" cxnId="{A981EAE0-24C3-4389-8548-B20A79376F8E}">
      <dgm:prSet/>
      <dgm:spPr/>
      <dgm:t>
        <a:bodyPr/>
        <a:lstStyle/>
        <a:p>
          <a:endParaRPr lang="ru-RU"/>
        </a:p>
      </dgm:t>
    </dgm:pt>
    <dgm:pt modelId="{1AF2CAF6-3CE3-4EC9-9B1D-AB59E2395BF7}" type="sibTrans" cxnId="{A981EAE0-24C3-4389-8548-B20A79376F8E}">
      <dgm:prSet/>
      <dgm:spPr/>
      <dgm:t>
        <a:bodyPr/>
        <a:lstStyle/>
        <a:p>
          <a:endParaRPr lang="ru-RU"/>
        </a:p>
      </dgm:t>
    </dgm:pt>
    <dgm:pt modelId="{B5513173-5493-4B54-A9D3-5D0A2533EF47}">
      <dgm:prSet custT="1"/>
      <dgm:spPr/>
      <dgm:t>
        <a:bodyPr/>
        <a:lstStyle/>
        <a:p>
          <a:r>
            <a:rPr lang="ru-RU" sz="1600" b="1" dirty="0" smtClean="0">
              <a:latin typeface="Book Antiqua" pitchFamily="18" charset="0"/>
            </a:rPr>
            <a:t>Непризнание ближайшим окружением, непонимание со стороны близких </a:t>
          </a:r>
          <a:endParaRPr lang="ru-RU" sz="1600" b="1" dirty="0">
            <a:latin typeface="Book Antiqua" pitchFamily="18" charset="0"/>
          </a:endParaRPr>
        </a:p>
      </dgm:t>
    </dgm:pt>
    <dgm:pt modelId="{FFCF61CC-FDAE-46F0-AB9D-DDB736E554C0}" type="parTrans" cxnId="{0E0C509B-9FC8-44EA-8FD3-E73002B88F34}">
      <dgm:prSet/>
      <dgm:spPr/>
      <dgm:t>
        <a:bodyPr/>
        <a:lstStyle/>
        <a:p>
          <a:endParaRPr lang="ru-RU"/>
        </a:p>
      </dgm:t>
    </dgm:pt>
    <dgm:pt modelId="{404A2B24-9AA1-4A40-BF6D-890FE4D54E8D}" type="sibTrans" cxnId="{0E0C509B-9FC8-44EA-8FD3-E73002B88F34}">
      <dgm:prSet/>
      <dgm:spPr/>
      <dgm:t>
        <a:bodyPr/>
        <a:lstStyle/>
        <a:p>
          <a:endParaRPr lang="ru-RU"/>
        </a:p>
      </dgm:t>
    </dgm:pt>
    <dgm:pt modelId="{C23947E8-B7FF-433F-B4EF-2CD8198129DC}">
      <dgm:prSet custT="1"/>
      <dgm:spPr/>
      <dgm:t>
        <a:bodyPr/>
        <a:lstStyle/>
        <a:p>
          <a:r>
            <a:rPr lang="ru-RU" sz="1600" b="1" dirty="0" smtClean="0">
              <a:latin typeface="Book Antiqua" pitchFamily="18" charset="0"/>
            </a:rPr>
            <a:t>Отсутствие условий самореализации в труде,</a:t>
          </a:r>
        </a:p>
        <a:p>
          <a:r>
            <a:rPr lang="ru-RU" sz="1600" b="1" dirty="0" smtClean="0">
              <a:latin typeface="Book Antiqua" pitchFamily="18" charset="0"/>
            </a:rPr>
            <a:t> </a:t>
          </a:r>
          <a:r>
            <a:rPr lang="ru-RU" sz="1600" b="1" dirty="0" err="1" smtClean="0">
              <a:latin typeface="Book Antiqua" pitchFamily="18" charset="0"/>
            </a:rPr>
            <a:t>невостребованность</a:t>
          </a:r>
          <a:r>
            <a:rPr lang="ru-RU" sz="1600" b="1" dirty="0" smtClean="0">
              <a:latin typeface="Book Antiqua" pitchFamily="18" charset="0"/>
            </a:rPr>
            <a:t> личностного потенциала</a:t>
          </a:r>
          <a:endParaRPr lang="ru-RU" sz="1600" b="1" dirty="0">
            <a:latin typeface="Book Antiqua" pitchFamily="18" charset="0"/>
          </a:endParaRPr>
        </a:p>
      </dgm:t>
    </dgm:pt>
    <dgm:pt modelId="{5FEE7296-B945-4C90-A51C-8316FA83DB3B}" type="parTrans" cxnId="{8FC56CB4-BF8F-4F9C-BEC5-C2E652891539}">
      <dgm:prSet/>
      <dgm:spPr/>
      <dgm:t>
        <a:bodyPr/>
        <a:lstStyle/>
        <a:p>
          <a:endParaRPr lang="ru-RU"/>
        </a:p>
      </dgm:t>
    </dgm:pt>
    <dgm:pt modelId="{2ABAFDB1-A52A-447E-90BF-07C6A8240B8E}" type="sibTrans" cxnId="{8FC56CB4-BF8F-4F9C-BEC5-C2E652891539}">
      <dgm:prSet/>
      <dgm:spPr/>
      <dgm:t>
        <a:bodyPr/>
        <a:lstStyle/>
        <a:p>
          <a:endParaRPr lang="ru-RU"/>
        </a:p>
      </dgm:t>
    </dgm:pt>
    <dgm:pt modelId="{CF2A4E90-9BBF-4AE1-BA22-310123693644}">
      <dgm:prSet custT="1"/>
      <dgm:spPr/>
      <dgm:t>
        <a:bodyPr/>
        <a:lstStyle/>
        <a:p>
          <a:r>
            <a:rPr lang="ru-RU" sz="1600" b="1" smtClean="0">
              <a:latin typeface="Book Antiqua" pitchFamily="18" charset="0"/>
            </a:rPr>
            <a:t>Утрата (переоценка) доминирующих жизненных ценностей</a:t>
          </a:r>
          <a:endParaRPr lang="ru-RU" sz="1600" b="1">
            <a:latin typeface="Book Antiqua" pitchFamily="18" charset="0"/>
          </a:endParaRPr>
        </a:p>
      </dgm:t>
    </dgm:pt>
    <dgm:pt modelId="{14593DBE-7C21-42EB-8C5D-777F9EF5953C}" type="parTrans" cxnId="{35EA4867-46F7-4EFF-92C9-20F08315BCE2}">
      <dgm:prSet/>
      <dgm:spPr/>
      <dgm:t>
        <a:bodyPr/>
        <a:lstStyle/>
        <a:p>
          <a:endParaRPr lang="ru-RU"/>
        </a:p>
      </dgm:t>
    </dgm:pt>
    <dgm:pt modelId="{12149252-9B93-429A-A2F0-81FF4AA75BA1}" type="sibTrans" cxnId="{35EA4867-46F7-4EFF-92C9-20F08315BCE2}">
      <dgm:prSet/>
      <dgm:spPr/>
      <dgm:t>
        <a:bodyPr/>
        <a:lstStyle/>
        <a:p>
          <a:endParaRPr lang="ru-RU"/>
        </a:p>
      </dgm:t>
    </dgm:pt>
    <dgm:pt modelId="{E933CF2A-2713-45E9-82F9-7FE69EBBEC7B}">
      <dgm:prSet custT="1"/>
      <dgm:spPr/>
      <dgm:t>
        <a:bodyPr/>
        <a:lstStyle/>
        <a:p>
          <a:r>
            <a:rPr lang="ru-RU" sz="1600" b="1" dirty="0" smtClean="0">
              <a:latin typeface="Book Antiqua" pitchFamily="18" charset="0"/>
            </a:rPr>
            <a:t>Невозможность отождествить себя с определенной этнокультурной, профессиональной, социальной, духовной общностью</a:t>
          </a:r>
          <a:endParaRPr lang="ru-RU" sz="1600" b="1" dirty="0">
            <a:latin typeface="Book Antiqua" pitchFamily="18" charset="0"/>
          </a:endParaRPr>
        </a:p>
      </dgm:t>
    </dgm:pt>
    <dgm:pt modelId="{6ED81069-D523-497E-9CAE-CBD1CCB82B45}" type="parTrans" cxnId="{FC2147E6-9529-4538-906D-C9ED08CDEE2D}">
      <dgm:prSet/>
      <dgm:spPr/>
      <dgm:t>
        <a:bodyPr/>
        <a:lstStyle/>
        <a:p>
          <a:endParaRPr lang="ru-RU"/>
        </a:p>
      </dgm:t>
    </dgm:pt>
    <dgm:pt modelId="{3DE43173-954C-40D5-81C1-758A49542830}" type="sibTrans" cxnId="{FC2147E6-9529-4538-906D-C9ED08CDEE2D}">
      <dgm:prSet/>
      <dgm:spPr/>
      <dgm:t>
        <a:bodyPr/>
        <a:lstStyle/>
        <a:p>
          <a:endParaRPr lang="ru-RU"/>
        </a:p>
      </dgm:t>
    </dgm:pt>
    <dgm:pt modelId="{99FDB3F5-C835-49F2-A8CB-0B5F35EFE1C0}" type="pres">
      <dgm:prSet presAssocID="{E3DF16FC-CC36-43F8-B6E8-AA1FD2469460}" presName="compositeShape" presStyleCnt="0">
        <dgm:presLayoutVars>
          <dgm:dir/>
          <dgm:resizeHandles/>
        </dgm:presLayoutVars>
      </dgm:prSet>
      <dgm:spPr/>
    </dgm:pt>
    <dgm:pt modelId="{42EE74A3-17B7-4CB9-8F16-E457392254C9}" type="pres">
      <dgm:prSet presAssocID="{E3DF16FC-CC36-43F8-B6E8-AA1FD2469460}" presName="pyramid" presStyleLbl="node1" presStyleIdx="0" presStyleCnt="1"/>
      <dgm:spPr/>
    </dgm:pt>
    <dgm:pt modelId="{C0B5590C-35C2-4489-8803-A9CE57ADFD43}" type="pres">
      <dgm:prSet presAssocID="{E3DF16FC-CC36-43F8-B6E8-AA1FD2469460}" presName="theList" presStyleCnt="0"/>
      <dgm:spPr/>
    </dgm:pt>
    <dgm:pt modelId="{8284C1DA-773F-4D48-9446-A04FCDB7443E}" type="pres">
      <dgm:prSet presAssocID="{B5513173-5493-4B54-A9D3-5D0A2533EF47}" presName="aNode" presStyleLbl="fgAcc1" presStyleIdx="0" presStyleCnt="6" custScaleX="245518" custLinFactNeighborX="-953" custLinFactNeighborY="24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E85E0-89AE-4E0F-9EBB-A5EB10CC21A6}" type="pres">
      <dgm:prSet presAssocID="{B5513173-5493-4B54-A9D3-5D0A2533EF47}" presName="aSpace" presStyleCnt="0"/>
      <dgm:spPr/>
    </dgm:pt>
    <dgm:pt modelId="{439F6FE5-AB44-4F6C-BB84-820692B686AE}" type="pres">
      <dgm:prSet presAssocID="{C7416A88-4E31-47FB-BE0B-746F0B723D45}" presName="aNode" presStyleLbl="fgAcc1" presStyleIdx="1" presStyleCnt="6" custScaleX="243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2D860-C761-4ADB-A74C-C8BBC5D2EBD6}" type="pres">
      <dgm:prSet presAssocID="{C7416A88-4E31-47FB-BE0B-746F0B723D45}" presName="aSpace" presStyleCnt="0"/>
      <dgm:spPr/>
    </dgm:pt>
    <dgm:pt modelId="{E58CF4FF-26CF-4EA4-9FF8-D24335D1B0F9}" type="pres">
      <dgm:prSet presAssocID="{6666BB09-C09E-4E04-980B-7E911858BEE0}" presName="aNode" presStyleLbl="fgAcc1" presStyleIdx="2" presStyleCnt="6" custScaleX="247869" custLinFactNeighborX="2865" custLinFactNeighborY="-5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DF9A9F-C64F-4C8D-A735-00C18033A576}" type="pres">
      <dgm:prSet presAssocID="{6666BB09-C09E-4E04-980B-7E911858BEE0}" presName="aSpace" presStyleCnt="0"/>
      <dgm:spPr/>
    </dgm:pt>
    <dgm:pt modelId="{54367167-458C-48B9-9062-B33B37FFAA29}" type="pres">
      <dgm:prSet presAssocID="{CF2A4E90-9BBF-4AE1-BA22-310123693644}" presName="aNode" presStyleLbl="fgAcc1" presStyleIdx="3" presStyleCnt="6" custScaleX="243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61778-700E-4E8A-A20A-B1DC3025D07C}" type="pres">
      <dgm:prSet presAssocID="{CF2A4E90-9BBF-4AE1-BA22-310123693644}" presName="aSpace" presStyleCnt="0"/>
      <dgm:spPr/>
    </dgm:pt>
    <dgm:pt modelId="{85D8CBFB-0EF4-4990-A60F-3CF11A2EAF8D}" type="pres">
      <dgm:prSet presAssocID="{C23947E8-B7FF-433F-B4EF-2CD8198129DC}" presName="aNode" presStyleLbl="fgAcc1" presStyleIdx="4" presStyleCnt="6" custScaleX="243524" custLinFactY="7320" custLinFactNeighborX="69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10A08-0D05-401F-BC87-7F29AEE54487}" type="pres">
      <dgm:prSet presAssocID="{C23947E8-B7FF-433F-B4EF-2CD8198129DC}" presName="aSpace" presStyleCnt="0"/>
      <dgm:spPr/>
    </dgm:pt>
    <dgm:pt modelId="{5D056E90-B753-4177-9B05-EFECE2B6A3CE}" type="pres">
      <dgm:prSet presAssocID="{E933CF2A-2713-45E9-82F9-7FE69EBBEC7B}" presName="aNode" presStyleLbl="fgAcc1" presStyleIdx="5" presStyleCnt="6" custScaleX="243524" custLinFactY="14842" custLinFactNeighborX="69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B8425-DA42-47A9-A8EA-D67165B699FD}" type="pres">
      <dgm:prSet presAssocID="{E933CF2A-2713-45E9-82F9-7FE69EBBEC7B}" presName="aSpace" presStyleCnt="0"/>
      <dgm:spPr/>
    </dgm:pt>
  </dgm:ptLst>
  <dgm:cxnLst>
    <dgm:cxn modelId="{DC1F4D71-16F1-4196-A274-33E2D71B5121}" type="presOf" srcId="{6666BB09-C09E-4E04-980B-7E911858BEE0}" destId="{E58CF4FF-26CF-4EA4-9FF8-D24335D1B0F9}" srcOrd="0" destOrd="0" presId="urn:microsoft.com/office/officeart/2005/8/layout/pyramid2"/>
    <dgm:cxn modelId="{0E0C509B-9FC8-44EA-8FD3-E73002B88F34}" srcId="{E3DF16FC-CC36-43F8-B6E8-AA1FD2469460}" destId="{B5513173-5493-4B54-A9D3-5D0A2533EF47}" srcOrd="0" destOrd="0" parTransId="{FFCF61CC-FDAE-46F0-AB9D-DDB736E554C0}" sibTransId="{404A2B24-9AA1-4A40-BF6D-890FE4D54E8D}"/>
    <dgm:cxn modelId="{8FC56CB4-BF8F-4F9C-BEC5-C2E652891539}" srcId="{E3DF16FC-CC36-43F8-B6E8-AA1FD2469460}" destId="{C23947E8-B7FF-433F-B4EF-2CD8198129DC}" srcOrd="4" destOrd="0" parTransId="{5FEE7296-B945-4C90-A51C-8316FA83DB3B}" sibTransId="{2ABAFDB1-A52A-447E-90BF-07C6A8240B8E}"/>
    <dgm:cxn modelId="{3547EC1C-D3B0-4D39-9264-3B39EB4F723D}" srcId="{E3DF16FC-CC36-43F8-B6E8-AA1FD2469460}" destId="{6666BB09-C09E-4E04-980B-7E911858BEE0}" srcOrd="2" destOrd="0" parTransId="{4D6DD1E4-0F6E-4574-85F2-06F656A96189}" sibTransId="{DC565DC3-A82B-40CF-A86D-C44E48386F53}"/>
    <dgm:cxn modelId="{A981EAE0-24C3-4389-8548-B20A79376F8E}" srcId="{E3DF16FC-CC36-43F8-B6E8-AA1FD2469460}" destId="{C7416A88-4E31-47FB-BE0B-746F0B723D45}" srcOrd="1" destOrd="0" parTransId="{810F3EE7-F93E-45A7-964A-E1ABB82DF5CB}" sibTransId="{1AF2CAF6-3CE3-4EC9-9B1D-AB59E2395BF7}"/>
    <dgm:cxn modelId="{569BEB86-8DB1-4292-A97E-F209E007E8B5}" type="presOf" srcId="{E933CF2A-2713-45E9-82F9-7FE69EBBEC7B}" destId="{5D056E90-B753-4177-9B05-EFECE2B6A3CE}" srcOrd="0" destOrd="0" presId="urn:microsoft.com/office/officeart/2005/8/layout/pyramid2"/>
    <dgm:cxn modelId="{35EA4867-46F7-4EFF-92C9-20F08315BCE2}" srcId="{E3DF16FC-CC36-43F8-B6E8-AA1FD2469460}" destId="{CF2A4E90-9BBF-4AE1-BA22-310123693644}" srcOrd="3" destOrd="0" parTransId="{14593DBE-7C21-42EB-8C5D-777F9EF5953C}" sibTransId="{12149252-9B93-429A-A2F0-81FF4AA75BA1}"/>
    <dgm:cxn modelId="{1D43F1A8-EDDF-41AD-8EDA-02FFFC644247}" type="presOf" srcId="{C23947E8-B7FF-433F-B4EF-2CD8198129DC}" destId="{85D8CBFB-0EF4-4990-A60F-3CF11A2EAF8D}" srcOrd="0" destOrd="0" presId="urn:microsoft.com/office/officeart/2005/8/layout/pyramid2"/>
    <dgm:cxn modelId="{95F7B925-145A-43E0-B4E3-D819DDEB87FD}" type="presOf" srcId="{B5513173-5493-4B54-A9D3-5D0A2533EF47}" destId="{8284C1DA-773F-4D48-9446-A04FCDB7443E}" srcOrd="0" destOrd="0" presId="urn:microsoft.com/office/officeart/2005/8/layout/pyramid2"/>
    <dgm:cxn modelId="{A3C774B6-3BDA-40BB-8E81-BC829D577F3B}" type="presOf" srcId="{C7416A88-4E31-47FB-BE0B-746F0B723D45}" destId="{439F6FE5-AB44-4F6C-BB84-820692B686AE}" srcOrd="0" destOrd="0" presId="urn:microsoft.com/office/officeart/2005/8/layout/pyramid2"/>
    <dgm:cxn modelId="{FC2147E6-9529-4538-906D-C9ED08CDEE2D}" srcId="{E3DF16FC-CC36-43F8-B6E8-AA1FD2469460}" destId="{E933CF2A-2713-45E9-82F9-7FE69EBBEC7B}" srcOrd="5" destOrd="0" parTransId="{6ED81069-D523-497E-9CAE-CBD1CCB82B45}" sibTransId="{3DE43173-954C-40D5-81C1-758A49542830}"/>
    <dgm:cxn modelId="{18DD015B-8ADE-4C63-A3C2-FFD3E5614F42}" type="presOf" srcId="{E3DF16FC-CC36-43F8-B6E8-AA1FD2469460}" destId="{99FDB3F5-C835-49F2-A8CB-0B5F35EFE1C0}" srcOrd="0" destOrd="0" presId="urn:microsoft.com/office/officeart/2005/8/layout/pyramid2"/>
    <dgm:cxn modelId="{98B08EC2-38EA-4B5C-BE28-40F9E2E1E69C}" type="presOf" srcId="{CF2A4E90-9BBF-4AE1-BA22-310123693644}" destId="{54367167-458C-48B9-9062-B33B37FFAA29}" srcOrd="0" destOrd="0" presId="urn:microsoft.com/office/officeart/2005/8/layout/pyramid2"/>
    <dgm:cxn modelId="{0285F6B5-3BD8-4BD5-90BD-36D103F48507}" type="presParOf" srcId="{99FDB3F5-C835-49F2-A8CB-0B5F35EFE1C0}" destId="{42EE74A3-17B7-4CB9-8F16-E457392254C9}" srcOrd="0" destOrd="0" presId="urn:microsoft.com/office/officeart/2005/8/layout/pyramid2"/>
    <dgm:cxn modelId="{7EDB494C-5824-404F-AFDA-C7DE77274AA6}" type="presParOf" srcId="{99FDB3F5-C835-49F2-A8CB-0B5F35EFE1C0}" destId="{C0B5590C-35C2-4489-8803-A9CE57ADFD43}" srcOrd="1" destOrd="0" presId="urn:microsoft.com/office/officeart/2005/8/layout/pyramid2"/>
    <dgm:cxn modelId="{22A26646-5EAC-4788-9648-A2DA49DC1659}" type="presParOf" srcId="{C0B5590C-35C2-4489-8803-A9CE57ADFD43}" destId="{8284C1DA-773F-4D48-9446-A04FCDB7443E}" srcOrd="0" destOrd="0" presId="urn:microsoft.com/office/officeart/2005/8/layout/pyramid2"/>
    <dgm:cxn modelId="{CEFD08C0-B1C0-4B5D-A725-235222D6B879}" type="presParOf" srcId="{C0B5590C-35C2-4489-8803-A9CE57ADFD43}" destId="{C8FE85E0-89AE-4E0F-9EBB-A5EB10CC21A6}" srcOrd="1" destOrd="0" presId="urn:microsoft.com/office/officeart/2005/8/layout/pyramid2"/>
    <dgm:cxn modelId="{C1FD0825-A22E-4377-9EE2-997D6FD87197}" type="presParOf" srcId="{C0B5590C-35C2-4489-8803-A9CE57ADFD43}" destId="{439F6FE5-AB44-4F6C-BB84-820692B686AE}" srcOrd="2" destOrd="0" presId="urn:microsoft.com/office/officeart/2005/8/layout/pyramid2"/>
    <dgm:cxn modelId="{A9DF06EC-FCCF-4AC3-BF3E-20071BDA76B9}" type="presParOf" srcId="{C0B5590C-35C2-4489-8803-A9CE57ADFD43}" destId="{CB42D860-C761-4ADB-A74C-C8BBC5D2EBD6}" srcOrd="3" destOrd="0" presId="urn:microsoft.com/office/officeart/2005/8/layout/pyramid2"/>
    <dgm:cxn modelId="{E5B7AD84-DEB8-4FC4-A299-AFE493AC67E4}" type="presParOf" srcId="{C0B5590C-35C2-4489-8803-A9CE57ADFD43}" destId="{E58CF4FF-26CF-4EA4-9FF8-D24335D1B0F9}" srcOrd="4" destOrd="0" presId="urn:microsoft.com/office/officeart/2005/8/layout/pyramid2"/>
    <dgm:cxn modelId="{BE08C5F6-A534-42FA-B27A-8180D7A352FC}" type="presParOf" srcId="{C0B5590C-35C2-4489-8803-A9CE57ADFD43}" destId="{D6DF9A9F-C64F-4C8D-A735-00C18033A576}" srcOrd="5" destOrd="0" presId="urn:microsoft.com/office/officeart/2005/8/layout/pyramid2"/>
    <dgm:cxn modelId="{00BB6356-73A0-4B97-B722-B6E1E2BC2F22}" type="presParOf" srcId="{C0B5590C-35C2-4489-8803-A9CE57ADFD43}" destId="{54367167-458C-48B9-9062-B33B37FFAA29}" srcOrd="6" destOrd="0" presId="urn:microsoft.com/office/officeart/2005/8/layout/pyramid2"/>
    <dgm:cxn modelId="{96122C7E-7C96-4912-85E6-B0E612290BA8}" type="presParOf" srcId="{C0B5590C-35C2-4489-8803-A9CE57ADFD43}" destId="{D7C61778-700E-4E8A-A20A-B1DC3025D07C}" srcOrd="7" destOrd="0" presId="urn:microsoft.com/office/officeart/2005/8/layout/pyramid2"/>
    <dgm:cxn modelId="{DC2C66E1-396D-4F8A-A238-874B4A8B647D}" type="presParOf" srcId="{C0B5590C-35C2-4489-8803-A9CE57ADFD43}" destId="{85D8CBFB-0EF4-4990-A60F-3CF11A2EAF8D}" srcOrd="8" destOrd="0" presId="urn:microsoft.com/office/officeart/2005/8/layout/pyramid2"/>
    <dgm:cxn modelId="{0B8F3FE1-5D80-4015-B790-F425517D6ACB}" type="presParOf" srcId="{C0B5590C-35C2-4489-8803-A9CE57ADFD43}" destId="{58510A08-0D05-401F-BC87-7F29AEE54487}" srcOrd="9" destOrd="0" presId="urn:microsoft.com/office/officeart/2005/8/layout/pyramid2"/>
    <dgm:cxn modelId="{29FA20F3-6BC4-4240-AEF9-0C7ECEEC5E8A}" type="presParOf" srcId="{C0B5590C-35C2-4489-8803-A9CE57ADFD43}" destId="{5D056E90-B753-4177-9B05-EFECE2B6A3CE}" srcOrd="10" destOrd="0" presId="urn:microsoft.com/office/officeart/2005/8/layout/pyramid2"/>
    <dgm:cxn modelId="{CE9F0BE1-61D6-4BEB-87F5-4E99B81E5E97}" type="presParOf" srcId="{C0B5590C-35C2-4489-8803-A9CE57ADFD43}" destId="{594B8425-DA42-47A9-A8EA-D67165B699FD}" srcOrd="11" destOrd="0" presId="urn:microsoft.com/office/officeart/2005/8/layout/pyramid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BD34D0-9AE3-44A0-9BC6-7415251705EC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49B6FD0-242E-408F-89C5-EAE7D5EF74D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 smtClean="0">
            <a:latin typeface="Book Antiqua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latin typeface="Book Antiqua" pitchFamily="18" charset="0"/>
            </a:rPr>
            <a:t>Тяжелое положение и культурная изоляция стариков, инвалидов, женщин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>
            <a:latin typeface="Book Antiqua" pitchFamily="18" charset="0"/>
          </a:endParaRPr>
        </a:p>
      </dgm:t>
    </dgm:pt>
    <dgm:pt modelId="{8B2C1931-F843-4F4E-91A0-4D98793E1184}" type="parTrans" cxnId="{D4964E1B-AB8B-45D8-B13B-D7D4BCDC1143}">
      <dgm:prSet/>
      <dgm:spPr/>
      <dgm:t>
        <a:bodyPr/>
        <a:lstStyle/>
        <a:p>
          <a:endParaRPr lang="ru-RU"/>
        </a:p>
      </dgm:t>
    </dgm:pt>
    <dgm:pt modelId="{DAD2195E-FC15-4876-8449-FEF6DEE78205}" type="sibTrans" cxnId="{D4964E1B-AB8B-45D8-B13B-D7D4BCDC1143}">
      <dgm:prSet/>
      <dgm:spPr/>
      <dgm:t>
        <a:bodyPr/>
        <a:lstStyle/>
        <a:p>
          <a:endParaRPr lang="ru-RU"/>
        </a:p>
      </dgm:t>
    </dgm:pt>
    <dgm:pt modelId="{E4231734-4A60-4890-9968-A838150E3AC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latin typeface="Book Antiqua" pitchFamily="18" charset="0"/>
            </a:rPr>
            <a:t>Недоступность культурных учреждений и ценностей и др.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>
            <a:latin typeface="Book Antiqua" pitchFamily="18" charset="0"/>
          </a:endParaRPr>
        </a:p>
      </dgm:t>
    </dgm:pt>
    <dgm:pt modelId="{FFE671C0-5BD7-423D-B52A-7CC86E7A35D3}" type="parTrans" cxnId="{EEEF7135-EE33-4D58-AAD2-C4A32B262960}">
      <dgm:prSet/>
      <dgm:spPr/>
      <dgm:t>
        <a:bodyPr/>
        <a:lstStyle/>
        <a:p>
          <a:endParaRPr lang="ru-RU"/>
        </a:p>
      </dgm:t>
    </dgm:pt>
    <dgm:pt modelId="{0D42B28F-91B8-4001-8D41-C3A2C7032C3F}" type="sibTrans" cxnId="{EEEF7135-EE33-4D58-AAD2-C4A32B262960}">
      <dgm:prSet/>
      <dgm:spPr/>
      <dgm:t>
        <a:bodyPr/>
        <a:lstStyle/>
        <a:p>
          <a:endParaRPr lang="ru-RU"/>
        </a:p>
      </dgm:t>
    </dgm:pt>
    <dgm:pt modelId="{31FD63BF-9EDE-4993-B6FB-93F408181C22}">
      <dgm:prSet phldrT="[Текст]" custT="1"/>
      <dgm:spPr/>
      <dgm:t>
        <a:bodyPr/>
        <a:lstStyle/>
        <a:p>
          <a:r>
            <a:rPr lang="ru-RU" sz="1600" b="1" dirty="0" smtClean="0">
              <a:latin typeface="Book Antiqua" pitchFamily="18" charset="0"/>
            </a:rPr>
            <a:t>Кризис доверия местным властям</a:t>
          </a:r>
          <a:endParaRPr lang="ru-RU" sz="1600" b="1" dirty="0">
            <a:latin typeface="Book Antiqua" pitchFamily="18" charset="0"/>
          </a:endParaRPr>
        </a:p>
      </dgm:t>
    </dgm:pt>
    <dgm:pt modelId="{6B33C5DF-1BC4-4191-9C75-7390A8814C61}" type="parTrans" cxnId="{94DE0455-5CF5-4ED8-BBC7-2F46153BAAC6}">
      <dgm:prSet/>
      <dgm:spPr/>
      <dgm:t>
        <a:bodyPr/>
        <a:lstStyle/>
        <a:p>
          <a:endParaRPr lang="ru-RU"/>
        </a:p>
      </dgm:t>
    </dgm:pt>
    <dgm:pt modelId="{8633A797-2F23-4756-9B35-E55E738728B4}" type="sibTrans" cxnId="{94DE0455-5CF5-4ED8-BBC7-2F46153BAAC6}">
      <dgm:prSet/>
      <dgm:spPr/>
      <dgm:t>
        <a:bodyPr/>
        <a:lstStyle/>
        <a:p>
          <a:endParaRPr lang="ru-RU"/>
        </a:p>
      </dgm:t>
    </dgm:pt>
    <dgm:pt modelId="{FDCFFC9F-A69E-419B-80BD-F09A206BDB3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 smtClean="0">
            <a:latin typeface="Book Antiqua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latin typeface="Book Antiqua" pitchFamily="18" charset="0"/>
            </a:rPr>
            <a:t>Различие в доходах разных социальных групп</a:t>
          </a:r>
        </a:p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>
            <a:latin typeface="Book Antiqua" pitchFamily="18" charset="0"/>
          </a:endParaRPr>
        </a:p>
      </dgm:t>
    </dgm:pt>
    <dgm:pt modelId="{3A582408-CE5F-4666-8249-90D51E8D549F}" type="parTrans" cxnId="{4FA2F212-C3F1-4873-BF69-30C4ACEC5905}">
      <dgm:prSet/>
      <dgm:spPr/>
      <dgm:t>
        <a:bodyPr/>
        <a:lstStyle/>
        <a:p>
          <a:endParaRPr lang="ru-RU"/>
        </a:p>
      </dgm:t>
    </dgm:pt>
    <dgm:pt modelId="{63ADDF3A-51F1-4BAD-9A0C-3A2FEAA96BF2}" type="sibTrans" cxnId="{4FA2F212-C3F1-4873-BF69-30C4ACEC5905}">
      <dgm:prSet/>
      <dgm:spPr/>
      <dgm:t>
        <a:bodyPr/>
        <a:lstStyle/>
        <a:p>
          <a:endParaRPr lang="ru-RU"/>
        </a:p>
      </dgm:t>
    </dgm:pt>
    <dgm:pt modelId="{0018A7F4-BDE8-41E9-896F-6AAE3AA078E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 smtClean="0">
            <a:latin typeface="Book Antiqua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latin typeface="Book Antiqua" pitchFamily="18" charset="0"/>
            </a:rPr>
            <a:t>Низкие темпы развития частного предпринимательства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>
            <a:latin typeface="Book Antiqua" pitchFamily="18" charset="0"/>
          </a:endParaRPr>
        </a:p>
      </dgm:t>
    </dgm:pt>
    <dgm:pt modelId="{3F24A59B-4193-4D60-9F4D-02CE8BC291CA}" type="parTrans" cxnId="{5CD3E2B4-DF8C-4232-AA5E-ABA70C25A679}">
      <dgm:prSet/>
      <dgm:spPr/>
      <dgm:t>
        <a:bodyPr/>
        <a:lstStyle/>
        <a:p>
          <a:endParaRPr lang="ru-RU"/>
        </a:p>
      </dgm:t>
    </dgm:pt>
    <dgm:pt modelId="{FDC13005-83B4-4A8D-95BA-55887854C369}" type="sibTrans" cxnId="{5CD3E2B4-DF8C-4232-AA5E-ABA70C25A679}">
      <dgm:prSet/>
      <dgm:spPr/>
      <dgm:t>
        <a:bodyPr/>
        <a:lstStyle/>
        <a:p>
          <a:endParaRPr lang="ru-RU"/>
        </a:p>
      </dgm:t>
    </dgm:pt>
    <dgm:pt modelId="{E2FF4CA3-65FC-4D4A-922D-9DC9CCC069B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 smtClean="0">
            <a:latin typeface="Book Antiqua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latin typeface="Book Antiqua" pitchFamily="18" charset="0"/>
            </a:rPr>
            <a:t>Преобладание женского или мужского населения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>
            <a:latin typeface="Book Antiqua" pitchFamily="18" charset="0"/>
          </a:endParaRPr>
        </a:p>
      </dgm:t>
    </dgm:pt>
    <dgm:pt modelId="{D05DB881-5F36-4073-BA3E-A57B8BA62FFF}" type="parTrans" cxnId="{ECD52E5C-C93F-42EA-B980-6935956966C4}">
      <dgm:prSet/>
      <dgm:spPr/>
      <dgm:t>
        <a:bodyPr/>
        <a:lstStyle/>
        <a:p>
          <a:endParaRPr lang="ru-RU"/>
        </a:p>
      </dgm:t>
    </dgm:pt>
    <dgm:pt modelId="{4A25FF68-EB7F-48F2-8378-163CF715211C}" type="sibTrans" cxnId="{ECD52E5C-C93F-42EA-B980-6935956966C4}">
      <dgm:prSet/>
      <dgm:spPr/>
      <dgm:t>
        <a:bodyPr/>
        <a:lstStyle/>
        <a:p>
          <a:endParaRPr lang="ru-RU"/>
        </a:p>
      </dgm:t>
    </dgm:pt>
    <dgm:pt modelId="{140C3794-A6B0-425F-B05E-2F95AB740DB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 smtClean="0">
            <a:latin typeface="Book Antiqua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latin typeface="Book Antiqua" pitchFamily="18" charset="0"/>
            </a:rPr>
            <a:t>Ухудшение экологической обстановки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>
            <a:latin typeface="Book Antiqua" pitchFamily="18" charset="0"/>
          </a:endParaRPr>
        </a:p>
      </dgm:t>
    </dgm:pt>
    <dgm:pt modelId="{7B2DF716-18F3-42D6-BD14-94A7365F68B2}" type="parTrans" cxnId="{41065E7F-A9CB-4F33-B9DF-78ACACF440B0}">
      <dgm:prSet/>
      <dgm:spPr/>
      <dgm:t>
        <a:bodyPr/>
        <a:lstStyle/>
        <a:p>
          <a:endParaRPr lang="ru-RU"/>
        </a:p>
      </dgm:t>
    </dgm:pt>
    <dgm:pt modelId="{800DA42F-99D4-4B39-9033-C79DD8BDB4A3}" type="sibTrans" cxnId="{41065E7F-A9CB-4F33-B9DF-78ACACF440B0}">
      <dgm:prSet/>
      <dgm:spPr/>
      <dgm:t>
        <a:bodyPr/>
        <a:lstStyle/>
        <a:p>
          <a:endParaRPr lang="ru-RU"/>
        </a:p>
      </dgm:t>
    </dgm:pt>
    <dgm:pt modelId="{61CF873F-276F-48D5-A516-2F46B102F666}" type="pres">
      <dgm:prSet presAssocID="{DFBD34D0-9AE3-44A0-9BC6-7415251705EC}" presName="compositeShape" presStyleCnt="0">
        <dgm:presLayoutVars>
          <dgm:dir/>
          <dgm:resizeHandles/>
        </dgm:presLayoutVars>
      </dgm:prSet>
      <dgm:spPr/>
    </dgm:pt>
    <dgm:pt modelId="{AB5E9958-6C50-4F64-B6B0-C00B87188BF2}" type="pres">
      <dgm:prSet presAssocID="{DFBD34D0-9AE3-44A0-9BC6-7415251705EC}" presName="pyramid" presStyleLbl="node1" presStyleIdx="0" presStyleCnt="1"/>
      <dgm:spPr/>
    </dgm:pt>
    <dgm:pt modelId="{A3DDFB49-37A1-45D9-8071-4D962D7C1311}" type="pres">
      <dgm:prSet presAssocID="{DFBD34D0-9AE3-44A0-9BC6-7415251705EC}" presName="theList" presStyleCnt="0"/>
      <dgm:spPr/>
    </dgm:pt>
    <dgm:pt modelId="{1CBE46B1-76F5-4EA6-82F6-382938A60EBA}" type="pres">
      <dgm:prSet presAssocID="{049B6FD0-242E-408F-89C5-EAE7D5EF74D3}" presName="aNode" presStyleLbl="fgAcc1" presStyleIdx="0" presStyleCnt="7" custScaleX="249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16BC5-F0F8-4CCF-85CF-795C2FD16850}" type="pres">
      <dgm:prSet presAssocID="{049B6FD0-242E-408F-89C5-EAE7D5EF74D3}" presName="aSpace" presStyleCnt="0"/>
      <dgm:spPr/>
    </dgm:pt>
    <dgm:pt modelId="{E6772314-B09B-4CA7-B7D1-631D408AE3C8}" type="pres">
      <dgm:prSet presAssocID="{FDCFFC9F-A69E-419B-80BD-F09A206BDB30}" presName="aNode" presStyleLbl="fgAcc1" presStyleIdx="1" presStyleCnt="7" custScaleX="247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8226E-07D8-4989-88D2-4F2C275B43FC}" type="pres">
      <dgm:prSet presAssocID="{FDCFFC9F-A69E-419B-80BD-F09A206BDB30}" presName="aSpace" presStyleCnt="0"/>
      <dgm:spPr/>
    </dgm:pt>
    <dgm:pt modelId="{CFCC8C79-4867-4C34-BC01-52754E457AE1}" type="pres">
      <dgm:prSet presAssocID="{0018A7F4-BDE8-41E9-896F-6AAE3AA078E4}" presName="aNode" presStyleLbl="fgAcc1" presStyleIdx="2" presStyleCnt="7" custScaleX="246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2EB87-6AA8-40A5-B36B-F54F0A7BDBF2}" type="pres">
      <dgm:prSet presAssocID="{0018A7F4-BDE8-41E9-896F-6AAE3AA078E4}" presName="aSpace" presStyleCnt="0"/>
      <dgm:spPr/>
    </dgm:pt>
    <dgm:pt modelId="{83358561-4BE4-4BA8-BD5B-D4565D16386D}" type="pres">
      <dgm:prSet presAssocID="{E2FF4CA3-65FC-4D4A-922D-9DC9CCC069BA}" presName="aNode" presStyleLbl="fgAcc1" presStyleIdx="3" presStyleCnt="7" custScaleX="246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D0598-4E93-4EB3-A484-3C35FF862DB4}" type="pres">
      <dgm:prSet presAssocID="{E2FF4CA3-65FC-4D4A-922D-9DC9CCC069BA}" presName="aSpace" presStyleCnt="0"/>
      <dgm:spPr/>
    </dgm:pt>
    <dgm:pt modelId="{E0BA61DC-EA49-40EE-BCD8-2E77ED08DAC9}" type="pres">
      <dgm:prSet presAssocID="{E4231734-4A60-4890-9968-A838150E3AC5}" presName="aNode" presStyleLbl="fgAcc1" presStyleIdx="4" presStyleCnt="7" custScaleX="250290" custLinFactY="7748" custLinFactNeighborX="53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A4E78-AC8C-473D-A30F-75CFF39C4F34}" type="pres">
      <dgm:prSet presAssocID="{E4231734-4A60-4890-9968-A838150E3AC5}" presName="aSpace" presStyleCnt="0"/>
      <dgm:spPr/>
    </dgm:pt>
    <dgm:pt modelId="{DDC01363-7E5C-42D3-A9A5-D7CC1FD5E6D5}" type="pres">
      <dgm:prSet presAssocID="{31FD63BF-9EDE-4993-B6FB-93F408181C22}" presName="aNode" presStyleLbl="fgAcc1" presStyleIdx="5" presStyleCnt="7" custScaleX="250767" custLinFactY="19578" custLinFactNeighborX="77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9510E-DB6C-4D39-AB93-FFB089E054BF}" type="pres">
      <dgm:prSet presAssocID="{31FD63BF-9EDE-4993-B6FB-93F408181C22}" presName="aSpace" presStyleCnt="0"/>
      <dgm:spPr/>
    </dgm:pt>
    <dgm:pt modelId="{453494C9-C212-4C82-8883-72E7B33DB9FA}" type="pres">
      <dgm:prSet presAssocID="{140C3794-A6B0-425F-B05E-2F95AB740DB7}" presName="aNode" presStyleLbl="fgAcc1" presStyleIdx="6" presStyleCnt="7" custScaleX="250767" custLinFactY="46949" custLinFactNeighborX="77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496EF-679A-4C8A-ACF0-FC4E4502A503}" type="pres">
      <dgm:prSet presAssocID="{140C3794-A6B0-425F-B05E-2F95AB740DB7}" presName="aSpace" presStyleCnt="0"/>
      <dgm:spPr/>
    </dgm:pt>
  </dgm:ptLst>
  <dgm:cxnLst>
    <dgm:cxn modelId="{41065E7F-A9CB-4F33-B9DF-78ACACF440B0}" srcId="{DFBD34D0-9AE3-44A0-9BC6-7415251705EC}" destId="{140C3794-A6B0-425F-B05E-2F95AB740DB7}" srcOrd="6" destOrd="0" parTransId="{7B2DF716-18F3-42D6-BD14-94A7365F68B2}" sibTransId="{800DA42F-99D4-4B39-9033-C79DD8BDB4A3}"/>
    <dgm:cxn modelId="{5CD3E2B4-DF8C-4232-AA5E-ABA70C25A679}" srcId="{DFBD34D0-9AE3-44A0-9BC6-7415251705EC}" destId="{0018A7F4-BDE8-41E9-896F-6AAE3AA078E4}" srcOrd="2" destOrd="0" parTransId="{3F24A59B-4193-4D60-9F4D-02CE8BC291CA}" sibTransId="{FDC13005-83B4-4A8D-95BA-55887854C369}"/>
    <dgm:cxn modelId="{1152642B-D8F7-4B08-840C-E89A8A2131DF}" type="presOf" srcId="{E2FF4CA3-65FC-4D4A-922D-9DC9CCC069BA}" destId="{83358561-4BE4-4BA8-BD5B-D4565D16386D}" srcOrd="0" destOrd="0" presId="urn:microsoft.com/office/officeart/2005/8/layout/pyramid2"/>
    <dgm:cxn modelId="{ECD52E5C-C93F-42EA-B980-6935956966C4}" srcId="{DFBD34D0-9AE3-44A0-9BC6-7415251705EC}" destId="{E2FF4CA3-65FC-4D4A-922D-9DC9CCC069BA}" srcOrd="3" destOrd="0" parTransId="{D05DB881-5F36-4073-BA3E-A57B8BA62FFF}" sibTransId="{4A25FF68-EB7F-48F2-8378-163CF715211C}"/>
    <dgm:cxn modelId="{94DE0455-5CF5-4ED8-BBC7-2F46153BAAC6}" srcId="{DFBD34D0-9AE3-44A0-9BC6-7415251705EC}" destId="{31FD63BF-9EDE-4993-B6FB-93F408181C22}" srcOrd="5" destOrd="0" parTransId="{6B33C5DF-1BC4-4191-9C75-7390A8814C61}" sibTransId="{8633A797-2F23-4756-9B35-E55E738728B4}"/>
    <dgm:cxn modelId="{D4964E1B-AB8B-45D8-B13B-D7D4BCDC1143}" srcId="{DFBD34D0-9AE3-44A0-9BC6-7415251705EC}" destId="{049B6FD0-242E-408F-89C5-EAE7D5EF74D3}" srcOrd="0" destOrd="0" parTransId="{8B2C1931-F843-4F4E-91A0-4D98793E1184}" sibTransId="{DAD2195E-FC15-4876-8449-FEF6DEE78205}"/>
    <dgm:cxn modelId="{4FA2F212-C3F1-4873-BF69-30C4ACEC5905}" srcId="{DFBD34D0-9AE3-44A0-9BC6-7415251705EC}" destId="{FDCFFC9F-A69E-419B-80BD-F09A206BDB30}" srcOrd="1" destOrd="0" parTransId="{3A582408-CE5F-4666-8249-90D51E8D549F}" sibTransId="{63ADDF3A-51F1-4BAD-9A0C-3A2FEAA96BF2}"/>
    <dgm:cxn modelId="{AABEEE71-8DBC-4E3F-962A-5F801B50D0DB}" type="presOf" srcId="{31FD63BF-9EDE-4993-B6FB-93F408181C22}" destId="{DDC01363-7E5C-42D3-A9A5-D7CC1FD5E6D5}" srcOrd="0" destOrd="0" presId="urn:microsoft.com/office/officeart/2005/8/layout/pyramid2"/>
    <dgm:cxn modelId="{8AFAC244-388F-432C-A8A4-F440D508163B}" type="presOf" srcId="{FDCFFC9F-A69E-419B-80BD-F09A206BDB30}" destId="{E6772314-B09B-4CA7-B7D1-631D408AE3C8}" srcOrd="0" destOrd="0" presId="urn:microsoft.com/office/officeart/2005/8/layout/pyramid2"/>
    <dgm:cxn modelId="{D8F5A9E2-42AD-4424-BF0F-A13335CC283A}" type="presOf" srcId="{E4231734-4A60-4890-9968-A838150E3AC5}" destId="{E0BA61DC-EA49-40EE-BCD8-2E77ED08DAC9}" srcOrd="0" destOrd="0" presId="urn:microsoft.com/office/officeart/2005/8/layout/pyramid2"/>
    <dgm:cxn modelId="{2421D7E6-8508-44E5-993C-9CA78F51FB52}" type="presOf" srcId="{0018A7F4-BDE8-41E9-896F-6AAE3AA078E4}" destId="{CFCC8C79-4867-4C34-BC01-52754E457AE1}" srcOrd="0" destOrd="0" presId="urn:microsoft.com/office/officeart/2005/8/layout/pyramid2"/>
    <dgm:cxn modelId="{724AE02A-6764-4D47-B18E-3E4B31AE7390}" type="presOf" srcId="{DFBD34D0-9AE3-44A0-9BC6-7415251705EC}" destId="{61CF873F-276F-48D5-A516-2F46B102F666}" srcOrd="0" destOrd="0" presId="urn:microsoft.com/office/officeart/2005/8/layout/pyramid2"/>
    <dgm:cxn modelId="{EEEF7135-EE33-4D58-AAD2-C4A32B262960}" srcId="{DFBD34D0-9AE3-44A0-9BC6-7415251705EC}" destId="{E4231734-4A60-4890-9968-A838150E3AC5}" srcOrd="4" destOrd="0" parTransId="{FFE671C0-5BD7-423D-B52A-7CC86E7A35D3}" sibTransId="{0D42B28F-91B8-4001-8D41-C3A2C7032C3F}"/>
    <dgm:cxn modelId="{703B00A8-0E54-4F06-B4F4-769F395148E2}" type="presOf" srcId="{140C3794-A6B0-425F-B05E-2F95AB740DB7}" destId="{453494C9-C212-4C82-8883-72E7B33DB9FA}" srcOrd="0" destOrd="0" presId="urn:microsoft.com/office/officeart/2005/8/layout/pyramid2"/>
    <dgm:cxn modelId="{C868C8B1-5DC4-48BD-AB94-540F65AB2807}" type="presOf" srcId="{049B6FD0-242E-408F-89C5-EAE7D5EF74D3}" destId="{1CBE46B1-76F5-4EA6-82F6-382938A60EBA}" srcOrd="0" destOrd="0" presId="urn:microsoft.com/office/officeart/2005/8/layout/pyramid2"/>
    <dgm:cxn modelId="{D6A33030-8279-4A83-A522-12C23E89A1CA}" type="presParOf" srcId="{61CF873F-276F-48D5-A516-2F46B102F666}" destId="{AB5E9958-6C50-4F64-B6B0-C00B87188BF2}" srcOrd="0" destOrd="0" presId="urn:microsoft.com/office/officeart/2005/8/layout/pyramid2"/>
    <dgm:cxn modelId="{781C0356-6941-4F65-8499-FB98E1E07921}" type="presParOf" srcId="{61CF873F-276F-48D5-A516-2F46B102F666}" destId="{A3DDFB49-37A1-45D9-8071-4D962D7C1311}" srcOrd="1" destOrd="0" presId="urn:microsoft.com/office/officeart/2005/8/layout/pyramid2"/>
    <dgm:cxn modelId="{748C0812-E45B-4999-B6C3-F49B96855163}" type="presParOf" srcId="{A3DDFB49-37A1-45D9-8071-4D962D7C1311}" destId="{1CBE46B1-76F5-4EA6-82F6-382938A60EBA}" srcOrd="0" destOrd="0" presId="urn:microsoft.com/office/officeart/2005/8/layout/pyramid2"/>
    <dgm:cxn modelId="{EE1334B0-642D-4F23-867A-3214B9827E0A}" type="presParOf" srcId="{A3DDFB49-37A1-45D9-8071-4D962D7C1311}" destId="{37E16BC5-F0F8-4CCF-85CF-795C2FD16850}" srcOrd="1" destOrd="0" presId="urn:microsoft.com/office/officeart/2005/8/layout/pyramid2"/>
    <dgm:cxn modelId="{8AA976F8-0DA3-48DB-92FA-1429FFF8B06B}" type="presParOf" srcId="{A3DDFB49-37A1-45D9-8071-4D962D7C1311}" destId="{E6772314-B09B-4CA7-B7D1-631D408AE3C8}" srcOrd="2" destOrd="0" presId="urn:microsoft.com/office/officeart/2005/8/layout/pyramid2"/>
    <dgm:cxn modelId="{1EFDAA4F-70EB-4AB3-A785-5FA8355B0BA9}" type="presParOf" srcId="{A3DDFB49-37A1-45D9-8071-4D962D7C1311}" destId="{18E8226E-07D8-4989-88D2-4F2C275B43FC}" srcOrd="3" destOrd="0" presId="urn:microsoft.com/office/officeart/2005/8/layout/pyramid2"/>
    <dgm:cxn modelId="{9E5E8709-8CD1-425E-9EAE-6C8AC2419ED9}" type="presParOf" srcId="{A3DDFB49-37A1-45D9-8071-4D962D7C1311}" destId="{CFCC8C79-4867-4C34-BC01-52754E457AE1}" srcOrd="4" destOrd="0" presId="urn:microsoft.com/office/officeart/2005/8/layout/pyramid2"/>
    <dgm:cxn modelId="{2E2A9EC5-87E4-4AE2-8606-4C1E25E6C51D}" type="presParOf" srcId="{A3DDFB49-37A1-45D9-8071-4D962D7C1311}" destId="{6492EB87-6AA8-40A5-B36B-F54F0A7BDBF2}" srcOrd="5" destOrd="0" presId="urn:microsoft.com/office/officeart/2005/8/layout/pyramid2"/>
    <dgm:cxn modelId="{79608907-9A12-4647-BA5B-8F4A18C0B39A}" type="presParOf" srcId="{A3DDFB49-37A1-45D9-8071-4D962D7C1311}" destId="{83358561-4BE4-4BA8-BD5B-D4565D16386D}" srcOrd="6" destOrd="0" presId="urn:microsoft.com/office/officeart/2005/8/layout/pyramid2"/>
    <dgm:cxn modelId="{24A422B7-0619-4586-B584-CF3A977F14E1}" type="presParOf" srcId="{A3DDFB49-37A1-45D9-8071-4D962D7C1311}" destId="{EADD0598-4E93-4EB3-A484-3C35FF862DB4}" srcOrd="7" destOrd="0" presId="urn:microsoft.com/office/officeart/2005/8/layout/pyramid2"/>
    <dgm:cxn modelId="{F6CFBFE4-83A9-49CF-A3BE-3B4BEC825434}" type="presParOf" srcId="{A3DDFB49-37A1-45D9-8071-4D962D7C1311}" destId="{E0BA61DC-EA49-40EE-BCD8-2E77ED08DAC9}" srcOrd="8" destOrd="0" presId="urn:microsoft.com/office/officeart/2005/8/layout/pyramid2"/>
    <dgm:cxn modelId="{5C334440-6F62-4047-838A-3EC02FFC0B15}" type="presParOf" srcId="{A3DDFB49-37A1-45D9-8071-4D962D7C1311}" destId="{4F1A4E78-AC8C-473D-A30F-75CFF39C4F34}" srcOrd="9" destOrd="0" presId="urn:microsoft.com/office/officeart/2005/8/layout/pyramid2"/>
    <dgm:cxn modelId="{4151A337-A476-42C5-A387-EAD9620791CB}" type="presParOf" srcId="{A3DDFB49-37A1-45D9-8071-4D962D7C1311}" destId="{DDC01363-7E5C-42D3-A9A5-D7CC1FD5E6D5}" srcOrd="10" destOrd="0" presId="urn:microsoft.com/office/officeart/2005/8/layout/pyramid2"/>
    <dgm:cxn modelId="{4F8EDC02-74AE-400E-ABB8-95BF7D5B436E}" type="presParOf" srcId="{A3DDFB49-37A1-45D9-8071-4D962D7C1311}" destId="{AC19510E-DB6C-4D39-AB93-FFB089E054BF}" srcOrd="11" destOrd="0" presId="urn:microsoft.com/office/officeart/2005/8/layout/pyramid2"/>
    <dgm:cxn modelId="{6C5E250F-1616-4179-BEB9-7F763DF253FD}" type="presParOf" srcId="{A3DDFB49-37A1-45D9-8071-4D962D7C1311}" destId="{453494C9-C212-4C82-8883-72E7B33DB9FA}" srcOrd="12" destOrd="0" presId="urn:microsoft.com/office/officeart/2005/8/layout/pyramid2"/>
    <dgm:cxn modelId="{CFAEBB78-02DF-4D9A-AED2-61000AAC2B3C}" type="presParOf" srcId="{A3DDFB49-37A1-45D9-8071-4D962D7C1311}" destId="{E88496EF-679A-4C8A-ACF0-FC4E4502A503}" srcOrd="13" destOrd="0" presId="urn:microsoft.com/office/officeart/2005/8/layout/pyramid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EED525-164D-4819-91D8-7976E49CA8FB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DBB41F-DBB6-4728-9A6C-BCD0277FCD9A}">
      <dgm:prSet phldrT="[Текст]" custT="1"/>
      <dgm:spPr/>
      <dgm:t>
        <a:bodyPr/>
        <a:lstStyle/>
        <a:p>
          <a:r>
            <a:rPr lang="ru-RU" sz="1400" b="1" u="sng" dirty="0" smtClean="0">
              <a:latin typeface="Book Antiqua" pitchFamily="18" charset="0"/>
            </a:rPr>
            <a:t>География:</a:t>
          </a:r>
          <a:endParaRPr lang="ru-RU" sz="1400" b="1" dirty="0" smtClean="0">
            <a:latin typeface="Book Antiqua" pitchFamily="18" charset="0"/>
          </a:endParaRPr>
        </a:p>
        <a:p>
          <a:r>
            <a:rPr lang="ru-RU" sz="1400" b="1" dirty="0" smtClean="0">
              <a:latin typeface="Book Antiqua" pitchFamily="18" charset="0"/>
            </a:rPr>
            <a:t>место жительства,</a:t>
          </a:r>
        </a:p>
        <a:p>
          <a:r>
            <a:rPr lang="ru-RU" sz="1400" b="1" dirty="0" smtClean="0">
              <a:latin typeface="Book Antiqua" pitchFamily="18" charset="0"/>
            </a:rPr>
            <a:t>место работы,</a:t>
          </a:r>
        </a:p>
        <a:p>
          <a:r>
            <a:rPr lang="ru-RU" sz="1400" b="1" dirty="0" smtClean="0">
              <a:latin typeface="Book Antiqua" pitchFamily="18" charset="0"/>
            </a:rPr>
            <a:t>место учебы,</a:t>
          </a:r>
        </a:p>
        <a:p>
          <a:r>
            <a:rPr lang="ru-RU" sz="1400" b="1" dirty="0" smtClean="0">
              <a:latin typeface="Book Antiqua" pitchFamily="18" charset="0"/>
            </a:rPr>
            <a:t>место досуга</a:t>
          </a:r>
          <a:r>
            <a:rPr lang="ru-RU" sz="1600" b="1" dirty="0" smtClean="0"/>
            <a:t>.</a:t>
          </a:r>
        </a:p>
        <a:p>
          <a:endParaRPr lang="ru-RU" sz="1400" dirty="0"/>
        </a:p>
      </dgm:t>
    </dgm:pt>
    <dgm:pt modelId="{62018DE2-6E58-40E0-A0E3-2B2732A7587C}" type="parTrans" cxnId="{E618A3C0-1CF3-43FE-809A-465A3CBD7BAF}">
      <dgm:prSet/>
      <dgm:spPr/>
      <dgm:t>
        <a:bodyPr/>
        <a:lstStyle/>
        <a:p>
          <a:endParaRPr lang="ru-RU"/>
        </a:p>
      </dgm:t>
    </dgm:pt>
    <dgm:pt modelId="{77E35405-CB28-47F7-B7CE-C4AD4BF2ACCB}" type="sibTrans" cxnId="{E618A3C0-1CF3-43FE-809A-465A3CBD7BAF}">
      <dgm:prSet/>
      <dgm:spPr/>
      <dgm:t>
        <a:bodyPr/>
        <a:lstStyle/>
        <a:p>
          <a:endParaRPr lang="ru-RU"/>
        </a:p>
      </dgm:t>
    </dgm:pt>
    <dgm:pt modelId="{029DBDBA-4086-492B-A17D-D60B3182C9AF}">
      <dgm:prSet custT="1"/>
      <dgm:spPr/>
      <dgm:t>
        <a:bodyPr/>
        <a:lstStyle/>
        <a:p>
          <a:r>
            <a:rPr lang="ru-RU" sz="1600" b="1" u="sng" dirty="0" smtClean="0">
              <a:latin typeface="Book Antiqua" pitchFamily="18" charset="0"/>
            </a:rPr>
            <a:t>Демография:</a:t>
          </a:r>
          <a:endParaRPr lang="ru-RU" sz="1600" b="1" dirty="0">
            <a:latin typeface="Book Antiqua" pitchFamily="18" charset="0"/>
          </a:endParaRPr>
        </a:p>
      </dgm:t>
    </dgm:pt>
    <dgm:pt modelId="{49A63949-7F35-4853-9924-3FE503319899}" type="parTrans" cxnId="{37CEBF1A-CF94-43EC-A7FF-34ADD369AEF1}">
      <dgm:prSet/>
      <dgm:spPr/>
      <dgm:t>
        <a:bodyPr/>
        <a:lstStyle/>
        <a:p>
          <a:endParaRPr lang="ru-RU"/>
        </a:p>
      </dgm:t>
    </dgm:pt>
    <dgm:pt modelId="{0E82EAA5-5C1A-4886-82CB-1579D6091A55}" type="sibTrans" cxnId="{37CEBF1A-CF94-43EC-A7FF-34ADD369AEF1}">
      <dgm:prSet/>
      <dgm:spPr/>
      <dgm:t>
        <a:bodyPr/>
        <a:lstStyle/>
        <a:p>
          <a:endParaRPr lang="ru-RU"/>
        </a:p>
      </dgm:t>
    </dgm:pt>
    <dgm:pt modelId="{E36AB061-031B-495A-A4E1-FE0BE10E7917}">
      <dgm:prSet custT="1"/>
      <dgm:spPr/>
      <dgm:t>
        <a:bodyPr/>
        <a:lstStyle/>
        <a:p>
          <a:r>
            <a:rPr lang="ru-RU" sz="1600" b="1" dirty="0" smtClean="0">
              <a:latin typeface="Book Antiqua" pitchFamily="18" charset="0"/>
            </a:rPr>
            <a:t>пол,</a:t>
          </a:r>
          <a:endParaRPr lang="ru-RU" sz="1600" b="1" dirty="0">
            <a:latin typeface="Book Antiqua" pitchFamily="18" charset="0"/>
          </a:endParaRPr>
        </a:p>
      </dgm:t>
    </dgm:pt>
    <dgm:pt modelId="{7DD37F3C-9FBF-4F37-B271-D5D85A39D8D8}" type="parTrans" cxnId="{9F38EC9D-BBC3-45F1-AD74-2DE7DA2E91CE}">
      <dgm:prSet/>
      <dgm:spPr/>
      <dgm:t>
        <a:bodyPr/>
        <a:lstStyle/>
        <a:p>
          <a:endParaRPr lang="ru-RU"/>
        </a:p>
      </dgm:t>
    </dgm:pt>
    <dgm:pt modelId="{2C413F98-6385-45E7-B4DC-19B8A9D2A405}" type="sibTrans" cxnId="{9F38EC9D-BBC3-45F1-AD74-2DE7DA2E91CE}">
      <dgm:prSet/>
      <dgm:spPr/>
      <dgm:t>
        <a:bodyPr/>
        <a:lstStyle/>
        <a:p>
          <a:endParaRPr lang="ru-RU"/>
        </a:p>
      </dgm:t>
    </dgm:pt>
    <dgm:pt modelId="{87EF78B0-2725-4C47-AB8E-14208C6EDF9E}">
      <dgm:prSet custT="1"/>
      <dgm:spPr/>
      <dgm:t>
        <a:bodyPr/>
        <a:lstStyle/>
        <a:p>
          <a:r>
            <a:rPr lang="ru-RU" sz="1600" b="1" dirty="0" smtClean="0">
              <a:latin typeface="Book Antiqua" pitchFamily="18" charset="0"/>
            </a:rPr>
            <a:t>возраст,</a:t>
          </a:r>
          <a:endParaRPr lang="ru-RU" sz="1600" b="1" dirty="0">
            <a:latin typeface="Book Antiqua" pitchFamily="18" charset="0"/>
          </a:endParaRPr>
        </a:p>
      </dgm:t>
    </dgm:pt>
    <dgm:pt modelId="{A6F4764E-1C92-45AC-ACD6-712AD7F1FF22}" type="parTrans" cxnId="{D596F524-D7D1-48C4-97B1-DA9EF353E375}">
      <dgm:prSet/>
      <dgm:spPr/>
      <dgm:t>
        <a:bodyPr/>
        <a:lstStyle/>
        <a:p>
          <a:endParaRPr lang="ru-RU"/>
        </a:p>
      </dgm:t>
    </dgm:pt>
    <dgm:pt modelId="{B08A290E-B454-400A-83F8-D8102F69806C}" type="sibTrans" cxnId="{D596F524-D7D1-48C4-97B1-DA9EF353E375}">
      <dgm:prSet/>
      <dgm:spPr/>
      <dgm:t>
        <a:bodyPr/>
        <a:lstStyle/>
        <a:p>
          <a:endParaRPr lang="ru-RU"/>
        </a:p>
      </dgm:t>
    </dgm:pt>
    <dgm:pt modelId="{F651BF41-E429-473E-ABA5-0FAB0BB8E177}">
      <dgm:prSet custT="1"/>
      <dgm:spPr/>
      <dgm:t>
        <a:bodyPr/>
        <a:lstStyle/>
        <a:p>
          <a:r>
            <a:rPr lang="ru-RU" sz="1600" b="1" dirty="0" smtClean="0">
              <a:latin typeface="Book Antiqua" pitchFamily="18" charset="0"/>
            </a:rPr>
            <a:t>семейное положение,</a:t>
          </a:r>
          <a:endParaRPr lang="ru-RU" sz="1600" b="1" dirty="0">
            <a:latin typeface="Book Antiqua" pitchFamily="18" charset="0"/>
          </a:endParaRPr>
        </a:p>
      </dgm:t>
    </dgm:pt>
    <dgm:pt modelId="{9C3E7EFC-0D1B-4B44-AA76-DA4CB4B31FE2}" type="parTrans" cxnId="{75C86D8A-90F4-41B4-A059-6357F456D509}">
      <dgm:prSet/>
      <dgm:spPr/>
      <dgm:t>
        <a:bodyPr/>
        <a:lstStyle/>
        <a:p>
          <a:endParaRPr lang="ru-RU"/>
        </a:p>
      </dgm:t>
    </dgm:pt>
    <dgm:pt modelId="{254891E0-4EC0-4A35-8175-72E2798D1B9D}" type="sibTrans" cxnId="{75C86D8A-90F4-41B4-A059-6357F456D509}">
      <dgm:prSet/>
      <dgm:spPr/>
      <dgm:t>
        <a:bodyPr/>
        <a:lstStyle/>
        <a:p>
          <a:endParaRPr lang="ru-RU"/>
        </a:p>
      </dgm:t>
    </dgm:pt>
    <dgm:pt modelId="{96823280-B5D4-42A1-886E-1FE1DC74223A}">
      <dgm:prSet custT="1"/>
      <dgm:spPr/>
      <dgm:t>
        <a:bodyPr/>
        <a:lstStyle/>
        <a:p>
          <a:r>
            <a:rPr lang="ru-RU" sz="1600" b="1" dirty="0" smtClean="0">
              <a:latin typeface="Book Antiqua" pitchFamily="18" charset="0"/>
            </a:rPr>
            <a:t>здоровье</a:t>
          </a:r>
          <a:r>
            <a:rPr lang="ru-RU" sz="1200" dirty="0" smtClean="0"/>
            <a:t>.</a:t>
          </a:r>
          <a:endParaRPr lang="ru-RU" sz="1200" dirty="0"/>
        </a:p>
      </dgm:t>
    </dgm:pt>
    <dgm:pt modelId="{8DB2F944-35A4-480B-9ECE-7818BD2420CF}" type="parTrans" cxnId="{2EFAF04E-C0B0-4D4B-A441-3342BDE00A6B}">
      <dgm:prSet/>
      <dgm:spPr/>
      <dgm:t>
        <a:bodyPr/>
        <a:lstStyle/>
        <a:p>
          <a:endParaRPr lang="ru-RU"/>
        </a:p>
      </dgm:t>
    </dgm:pt>
    <dgm:pt modelId="{F0411491-3167-4996-AD4B-640AE6293FB3}" type="sibTrans" cxnId="{2EFAF04E-C0B0-4D4B-A441-3342BDE00A6B}">
      <dgm:prSet/>
      <dgm:spPr/>
      <dgm:t>
        <a:bodyPr/>
        <a:lstStyle/>
        <a:p>
          <a:endParaRPr lang="ru-RU"/>
        </a:p>
      </dgm:t>
    </dgm:pt>
    <dgm:pt modelId="{484F8DFB-2DAE-46E3-930B-89F4B3457F1E}">
      <dgm:prSet custT="1"/>
      <dgm:spPr/>
      <dgm:t>
        <a:bodyPr/>
        <a:lstStyle/>
        <a:p>
          <a:r>
            <a:rPr lang="ru-RU" sz="1400" u="sng" dirty="0" smtClean="0">
              <a:latin typeface="Book Antiqua" pitchFamily="18" charset="0"/>
            </a:rPr>
            <a:t>Социальные характеристики</a:t>
          </a:r>
          <a:endParaRPr lang="ru-RU" sz="1400" dirty="0">
            <a:latin typeface="Book Antiqua" pitchFamily="18" charset="0"/>
          </a:endParaRPr>
        </a:p>
      </dgm:t>
    </dgm:pt>
    <dgm:pt modelId="{A2CCAC10-40F6-45EC-A294-179070E67556}" type="parTrans" cxnId="{5B1075E8-015C-42A4-AB39-89F4A24A3C9C}">
      <dgm:prSet/>
      <dgm:spPr/>
      <dgm:t>
        <a:bodyPr/>
        <a:lstStyle/>
        <a:p>
          <a:endParaRPr lang="ru-RU"/>
        </a:p>
      </dgm:t>
    </dgm:pt>
    <dgm:pt modelId="{20C83DB9-04BC-4900-B7F8-B86BDCA32A0D}" type="sibTrans" cxnId="{5B1075E8-015C-42A4-AB39-89F4A24A3C9C}">
      <dgm:prSet/>
      <dgm:spPr/>
      <dgm:t>
        <a:bodyPr/>
        <a:lstStyle/>
        <a:p>
          <a:endParaRPr lang="ru-RU"/>
        </a:p>
      </dgm:t>
    </dgm:pt>
    <dgm:pt modelId="{7DC48F98-E479-4CF9-ACD2-ADE65B7A4063}">
      <dgm:prSet custT="1"/>
      <dgm:spPr/>
      <dgm:t>
        <a:bodyPr/>
        <a:lstStyle/>
        <a:p>
          <a:r>
            <a:rPr lang="ru-RU" sz="1400" dirty="0" smtClean="0">
              <a:latin typeface="Book Antiqua" pitchFamily="18" charset="0"/>
            </a:rPr>
            <a:t>дети,</a:t>
          </a:r>
          <a:endParaRPr lang="ru-RU" sz="1400" dirty="0">
            <a:latin typeface="Book Antiqua" pitchFamily="18" charset="0"/>
          </a:endParaRPr>
        </a:p>
      </dgm:t>
    </dgm:pt>
    <dgm:pt modelId="{2D157418-1563-4C2D-B8EC-D3D6AF81CD8F}" type="parTrans" cxnId="{90A8362E-4D28-4B51-8497-DF16471EA543}">
      <dgm:prSet/>
      <dgm:spPr/>
      <dgm:t>
        <a:bodyPr/>
        <a:lstStyle/>
        <a:p>
          <a:endParaRPr lang="ru-RU"/>
        </a:p>
      </dgm:t>
    </dgm:pt>
    <dgm:pt modelId="{573E8E28-782D-4F23-9F86-57E41DF7D351}" type="sibTrans" cxnId="{90A8362E-4D28-4B51-8497-DF16471EA543}">
      <dgm:prSet/>
      <dgm:spPr/>
      <dgm:t>
        <a:bodyPr/>
        <a:lstStyle/>
        <a:p>
          <a:endParaRPr lang="ru-RU"/>
        </a:p>
      </dgm:t>
    </dgm:pt>
    <dgm:pt modelId="{7F6D1756-B171-4D8F-9708-AAE24593D735}">
      <dgm:prSet custT="1"/>
      <dgm:spPr/>
      <dgm:t>
        <a:bodyPr/>
        <a:lstStyle/>
        <a:p>
          <a:r>
            <a:rPr lang="ru-RU" sz="1400" dirty="0" smtClean="0">
              <a:latin typeface="Book Antiqua" pitchFamily="18" charset="0"/>
            </a:rPr>
            <a:t>подростки,</a:t>
          </a:r>
          <a:endParaRPr lang="ru-RU" sz="1400" dirty="0">
            <a:latin typeface="Book Antiqua" pitchFamily="18" charset="0"/>
          </a:endParaRPr>
        </a:p>
      </dgm:t>
    </dgm:pt>
    <dgm:pt modelId="{51AA268E-3F9E-4C79-8547-D45F1DDA9CCE}" type="parTrans" cxnId="{1989E1EE-4516-44BD-8F76-C84D5E9132A8}">
      <dgm:prSet/>
      <dgm:spPr/>
      <dgm:t>
        <a:bodyPr/>
        <a:lstStyle/>
        <a:p>
          <a:endParaRPr lang="ru-RU"/>
        </a:p>
      </dgm:t>
    </dgm:pt>
    <dgm:pt modelId="{8F4DB621-AFC3-4276-BBC4-9F2A6348096A}" type="sibTrans" cxnId="{1989E1EE-4516-44BD-8F76-C84D5E9132A8}">
      <dgm:prSet/>
      <dgm:spPr/>
      <dgm:t>
        <a:bodyPr/>
        <a:lstStyle/>
        <a:p>
          <a:endParaRPr lang="ru-RU"/>
        </a:p>
      </dgm:t>
    </dgm:pt>
    <dgm:pt modelId="{3B84383D-9C2D-4FE3-94AF-D4433413A5EE}">
      <dgm:prSet custT="1"/>
      <dgm:spPr/>
      <dgm:t>
        <a:bodyPr/>
        <a:lstStyle/>
        <a:p>
          <a:r>
            <a:rPr lang="ru-RU" sz="1400" dirty="0" smtClean="0">
              <a:latin typeface="Book Antiqua" pitchFamily="18" charset="0"/>
            </a:rPr>
            <a:t>молодежь,</a:t>
          </a:r>
          <a:endParaRPr lang="ru-RU" sz="1400" dirty="0">
            <a:latin typeface="Book Antiqua" pitchFamily="18" charset="0"/>
          </a:endParaRPr>
        </a:p>
      </dgm:t>
    </dgm:pt>
    <dgm:pt modelId="{601B6CBF-F921-4AB2-9D72-8DEA120EFD18}" type="parTrans" cxnId="{2C5902B5-E66A-4739-9D2B-5EE908B67391}">
      <dgm:prSet/>
      <dgm:spPr/>
      <dgm:t>
        <a:bodyPr/>
        <a:lstStyle/>
        <a:p>
          <a:endParaRPr lang="ru-RU"/>
        </a:p>
      </dgm:t>
    </dgm:pt>
    <dgm:pt modelId="{0FBB4863-5AD6-4F6E-BA46-84E45D1C307F}" type="sibTrans" cxnId="{2C5902B5-E66A-4739-9D2B-5EE908B67391}">
      <dgm:prSet/>
      <dgm:spPr/>
      <dgm:t>
        <a:bodyPr/>
        <a:lstStyle/>
        <a:p>
          <a:endParaRPr lang="ru-RU"/>
        </a:p>
      </dgm:t>
    </dgm:pt>
    <dgm:pt modelId="{5D94B42C-8AF0-4DB9-8662-2A9F9AAAA57D}">
      <dgm:prSet custT="1"/>
      <dgm:spPr/>
      <dgm:t>
        <a:bodyPr/>
        <a:lstStyle/>
        <a:p>
          <a:r>
            <a:rPr lang="ru-RU" sz="1400" dirty="0" smtClean="0">
              <a:latin typeface="Book Antiqua" pitchFamily="18" charset="0"/>
            </a:rPr>
            <a:t>семья,</a:t>
          </a:r>
          <a:endParaRPr lang="ru-RU" sz="1400" dirty="0">
            <a:latin typeface="Book Antiqua" pitchFamily="18" charset="0"/>
          </a:endParaRPr>
        </a:p>
      </dgm:t>
    </dgm:pt>
    <dgm:pt modelId="{14A1FC6F-1698-44B9-AFAE-86BD9A3DB217}" type="parTrans" cxnId="{495E75A6-78E8-48FA-8B0F-B972FDB3FF80}">
      <dgm:prSet/>
      <dgm:spPr/>
      <dgm:t>
        <a:bodyPr/>
        <a:lstStyle/>
        <a:p>
          <a:endParaRPr lang="ru-RU"/>
        </a:p>
      </dgm:t>
    </dgm:pt>
    <dgm:pt modelId="{EA3AAEF3-6AFE-40E5-B62C-90498BB8A7F4}" type="sibTrans" cxnId="{495E75A6-78E8-48FA-8B0F-B972FDB3FF80}">
      <dgm:prSet/>
      <dgm:spPr/>
      <dgm:t>
        <a:bodyPr/>
        <a:lstStyle/>
        <a:p>
          <a:endParaRPr lang="ru-RU"/>
        </a:p>
      </dgm:t>
    </dgm:pt>
    <dgm:pt modelId="{32E96E8C-27F6-4F15-A72E-A943D194A979}">
      <dgm:prSet custT="1"/>
      <dgm:spPr/>
      <dgm:t>
        <a:bodyPr/>
        <a:lstStyle/>
        <a:p>
          <a:r>
            <a:rPr lang="ru-RU" sz="1400" dirty="0" smtClean="0">
              <a:latin typeface="Book Antiqua" pitchFamily="18" charset="0"/>
            </a:rPr>
            <a:t>инвалиды,</a:t>
          </a:r>
          <a:endParaRPr lang="ru-RU" sz="1400" dirty="0">
            <a:latin typeface="Book Antiqua" pitchFamily="18" charset="0"/>
          </a:endParaRPr>
        </a:p>
      </dgm:t>
    </dgm:pt>
    <dgm:pt modelId="{8256B846-A4B4-4C78-A7F5-BFF432603FFD}" type="parTrans" cxnId="{6E6039CE-28CC-4384-B61E-E53D8DE24265}">
      <dgm:prSet/>
      <dgm:spPr/>
      <dgm:t>
        <a:bodyPr/>
        <a:lstStyle/>
        <a:p>
          <a:endParaRPr lang="ru-RU"/>
        </a:p>
      </dgm:t>
    </dgm:pt>
    <dgm:pt modelId="{52C8D266-5C04-4F7A-B1E9-47E1AE2BF93C}" type="sibTrans" cxnId="{6E6039CE-28CC-4384-B61E-E53D8DE24265}">
      <dgm:prSet/>
      <dgm:spPr/>
      <dgm:t>
        <a:bodyPr/>
        <a:lstStyle/>
        <a:p>
          <a:endParaRPr lang="ru-RU"/>
        </a:p>
      </dgm:t>
    </dgm:pt>
    <dgm:pt modelId="{9E587451-4555-4E63-84BD-9F3AD3299955}">
      <dgm:prSet custT="1"/>
      <dgm:spPr/>
      <dgm:t>
        <a:bodyPr/>
        <a:lstStyle/>
        <a:p>
          <a:r>
            <a:rPr lang="ru-RU" sz="1400" dirty="0" smtClean="0">
              <a:latin typeface="Book Antiqua" pitchFamily="18" charset="0"/>
            </a:rPr>
            <a:t>ветераны, другое</a:t>
          </a:r>
          <a:endParaRPr lang="ru-RU" sz="1400" dirty="0">
            <a:latin typeface="Book Antiqua" pitchFamily="18" charset="0"/>
          </a:endParaRPr>
        </a:p>
      </dgm:t>
    </dgm:pt>
    <dgm:pt modelId="{07E14C9D-C889-45C6-BDFD-0FA268AB6A8B}" type="parTrans" cxnId="{3E537F38-4819-4FE8-B34C-AB65441A7FFF}">
      <dgm:prSet/>
      <dgm:spPr/>
      <dgm:t>
        <a:bodyPr/>
        <a:lstStyle/>
        <a:p>
          <a:endParaRPr lang="ru-RU"/>
        </a:p>
      </dgm:t>
    </dgm:pt>
    <dgm:pt modelId="{C8F3578E-8B5A-4172-87BE-BE2F80F2CA8F}" type="sibTrans" cxnId="{3E537F38-4819-4FE8-B34C-AB65441A7FFF}">
      <dgm:prSet/>
      <dgm:spPr/>
      <dgm:t>
        <a:bodyPr/>
        <a:lstStyle/>
        <a:p>
          <a:endParaRPr lang="ru-RU"/>
        </a:p>
      </dgm:t>
    </dgm:pt>
    <dgm:pt modelId="{5CBA1EFB-8752-4A13-A3DA-D9BB06D04958}">
      <dgm:prSet custT="1"/>
      <dgm:spPr/>
      <dgm:t>
        <a:bodyPr/>
        <a:lstStyle/>
        <a:p>
          <a:r>
            <a:rPr lang="ru-RU" sz="1400" dirty="0" smtClean="0">
              <a:latin typeface="Book Antiqua" pitchFamily="18" charset="0"/>
            </a:rPr>
            <a:t>пенсионеры,</a:t>
          </a:r>
          <a:endParaRPr lang="ru-RU" sz="1400" dirty="0">
            <a:latin typeface="Book Antiqua" pitchFamily="18" charset="0"/>
          </a:endParaRPr>
        </a:p>
      </dgm:t>
    </dgm:pt>
    <dgm:pt modelId="{D8EF6C56-E3CB-4D97-A0E9-C64FF1861753}" type="parTrans" cxnId="{A01B4CEA-81CB-4732-AF43-63E42BA427D0}">
      <dgm:prSet/>
      <dgm:spPr/>
      <dgm:t>
        <a:bodyPr/>
        <a:lstStyle/>
        <a:p>
          <a:endParaRPr lang="ru-RU"/>
        </a:p>
      </dgm:t>
    </dgm:pt>
    <dgm:pt modelId="{802F69E8-7F42-4B71-BC0B-AB92FC5AC7DE}" type="sibTrans" cxnId="{A01B4CEA-81CB-4732-AF43-63E42BA427D0}">
      <dgm:prSet/>
      <dgm:spPr/>
      <dgm:t>
        <a:bodyPr/>
        <a:lstStyle/>
        <a:p>
          <a:endParaRPr lang="ru-RU"/>
        </a:p>
      </dgm:t>
    </dgm:pt>
    <dgm:pt modelId="{1F9083DA-EB30-4318-B264-219901F91827}">
      <dgm:prSet custT="1"/>
      <dgm:spPr/>
      <dgm:t>
        <a:bodyPr/>
        <a:lstStyle/>
        <a:p>
          <a:r>
            <a:rPr lang="ru-RU" sz="1300" u="sng" dirty="0" smtClean="0">
              <a:latin typeface="Book Antiqua" pitchFamily="18" charset="0"/>
            </a:rPr>
            <a:t>Психологические</a:t>
          </a:r>
          <a:r>
            <a:rPr lang="ru-RU" sz="1400" u="sng" dirty="0" smtClean="0">
              <a:latin typeface="Book Antiqua" pitchFamily="18" charset="0"/>
            </a:rPr>
            <a:t> характеристики:</a:t>
          </a:r>
          <a:endParaRPr lang="ru-RU" sz="1400" dirty="0">
            <a:latin typeface="Book Antiqua" pitchFamily="18" charset="0"/>
          </a:endParaRPr>
        </a:p>
      </dgm:t>
    </dgm:pt>
    <dgm:pt modelId="{124902C1-BFB9-469C-94CB-9648F429EC00}" type="parTrans" cxnId="{64E6B597-33E1-4041-88C4-C92E83C506EF}">
      <dgm:prSet/>
      <dgm:spPr/>
      <dgm:t>
        <a:bodyPr/>
        <a:lstStyle/>
        <a:p>
          <a:endParaRPr lang="ru-RU"/>
        </a:p>
      </dgm:t>
    </dgm:pt>
    <dgm:pt modelId="{CE259398-A091-4FAF-9D43-59CBD4488B74}" type="sibTrans" cxnId="{64E6B597-33E1-4041-88C4-C92E83C506EF}">
      <dgm:prSet/>
      <dgm:spPr/>
      <dgm:t>
        <a:bodyPr/>
        <a:lstStyle/>
        <a:p>
          <a:endParaRPr lang="ru-RU"/>
        </a:p>
      </dgm:t>
    </dgm:pt>
    <dgm:pt modelId="{44A6781F-03AD-49DE-A93C-608D408543D3}">
      <dgm:prSet custT="1"/>
      <dgm:spPr/>
      <dgm:t>
        <a:bodyPr/>
        <a:lstStyle/>
        <a:p>
          <a:r>
            <a:rPr lang="ru-RU" sz="1400" dirty="0" smtClean="0">
              <a:latin typeface="Book Antiqua" pitchFamily="18" charset="0"/>
            </a:rPr>
            <a:t>особенности,</a:t>
          </a:r>
          <a:endParaRPr lang="ru-RU" sz="1400" dirty="0">
            <a:latin typeface="Book Antiqua" pitchFamily="18" charset="0"/>
          </a:endParaRPr>
        </a:p>
      </dgm:t>
    </dgm:pt>
    <dgm:pt modelId="{5ABCF33D-AA88-4458-868B-C560F8C91C35}" type="parTrans" cxnId="{84B09001-C769-40EB-A077-36F38D013F34}">
      <dgm:prSet/>
      <dgm:spPr/>
      <dgm:t>
        <a:bodyPr/>
        <a:lstStyle/>
        <a:p>
          <a:endParaRPr lang="ru-RU"/>
        </a:p>
      </dgm:t>
    </dgm:pt>
    <dgm:pt modelId="{432BA8E7-66EC-417D-822B-FFC1860D72FD}" type="sibTrans" cxnId="{84B09001-C769-40EB-A077-36F38D013F34}">
      <dgm:prSet/>
      <dgm:spPr/>
      <dgm:t>
        <a:bodyPr/>
        <a:lstStyle/>
        <a:p>
          <a:endParaRPr lang="ru-RU"/>
        </a:p>
      </dgm:t>
    </dgm:pt>
    <dgm:pt modelId="{69F8ADC0-DA25-42BE-81B5-A9CEF276F393}">
      <dgm:prSet custT="1"/>
      <dgm:spPr/>
      <dgm:t>
        <a:bodyPr/>
        <a:lstStyle/>
        <a:p>
          <a:r>
            <a:rPr lang="ru-RU" sz="1400" dirty="0" smtClean="0">
              <a:latin typeface="Book Antiqua" pitchFamily="18" charset="0"/>
            </a:rPr>
            <a:t>запросы, потребности,</a:t>
          </a:r>
          <a:endParaRPr lang="ru-RU" sz="1400" dirty="0">
            <a:latin typeface="Book Antiqua" pitchFamily="18" charset="0"/>
          </a:endParaRPr>
        </a:p>
      </dgm:t>
    </dgm:pt>
    <dgm:pt modelId="{9BB57D87-961F-4363-A869-111AB67F9332}" type="parTrans" cxnId="{621F6612-4427-4E45-A44B-F5622D165D06}">
      <dgm:prSet/>
      <dgm:spPr/>
      <dgm:t>
        <a:bodyPr/>
        <a:lstStyle/>
        <a:p>
          <a:endParaRPr lang="ru-RU"/>
        </a:p>
      </dgm:t>
    </dgm:pt>
    <dgm:pt modelId="{2DFC7127-B684-4C45-980C-E6FA6136E2CC}" type="sibTrans" cxnId="{621F6612-4427-4E45-A44B-F5622D165D06}">
      <dgm:prSet/>
      <dgm:spPr/>
      <dgm:t>
        <a:bodyPr/>
        <a:lstStyle/>
        <a:p>
          <a:endParaRPr lang="ru-RU"/>
        </a:p>
      </dgm:t>
    </dgm:pt>
    <dgm:pt modelId="{0394394A-6FCB-458A-BB1B-1D5A5395FA1C}">
      <dgm:prSet custT="1"/>
      <dgm:spPr/>
      <dgm:t>
        <a:bodyPr/>
        <a:lstStyle/>
        <a:p>
          <a:r>
            <a:rPr lang="ru-RU" sz="1400" dirty="0" smtClean="0">
              <a:latin typeface="Book Antiqua" pitchFamily="18" charset="0"/>
            </a:rPr>
            <a:t>спрос.</a:t>
          </a:r>
          <a:endParaRPr lang="ru-RU" sz="1400" dirty="0">
            <a:latin typeface="Book Antiqua" pitchFamily="18" charset="0"/>
          </a:endParaRPr>
        </a:p>
      </dgm:t>
    </dgm:pt>
    <dgm:pt modelId="{EF069E8B-A574-452C-8193-D7FC64AD5CC2}" type="parTrans" cxnId="{E86DA9E7-299F-4946-8F77-B84A855C639F}">
      <dgm:prSet/>
      <dgm:spPr/>
      <dgm:t>
        <a:bodyPr/>
        <a:lstStyle/>
        <a:p>
          <a:endParaRPr lang="ru-RU"/>
        </a:p>
      </dgm:t>
    </dgm:pt>
    <dgm:pt modelId="{A6EAA06A-1A54-4C03-8EFA-30942091240F}" type="sibTrans" cxnId="{E86DA9E7-299F-4946-8F77-B84A855C639F}">
      <dgm:prSet/>
      <dgm:spPr/>
      <dgm:t>
        <a:bodyPr/>
        <a:lstStyle/>
        <a:p>
          <a:endParaRPr lang="ru-RU"/>
        </a:p>
      </dgm:t>
    </dgm:pt>
    <dgm:pt modelId="{0DE85DA5-A9FE-490B-A658-A3ACED1200BD}">
      <dgm:prSet custT="1"/>
      <dgm:spPr/>
      <dgm:t>
        <a:bodyPr/>
        <a:lstStyle/>
        <a:p>
          <a:r>
            <a:rPr lang="ru-RU" sz="1600" u="sng" dirty="0" smtClean="0">
              <a:latin typeface="Book Antiqua" pitchFamily="18" charset="0"/>
            </a:rPr>
            <a:t>Поведение:      </a:t>
          </a:r>
          <a:endParaRPr lang="ru-RU" sz="1600" dirty="0">
            <a:latin typeface="Book Antiqua" pitchFamily="18" charset="0"/>
          </a:endParaRPr>
        </a:p>
      </dgm:t>
    </dgm:pt>
    <dgm:pt modelId="{79158866-0BA7-4233-9320-1D1AE39EE217}" type="parTrans" cxnId="{336B6DA1-163F-48C2-8B9A-3D1591A0AE0F}">
      <dgm:prSet/>
      <dgm:spPr/>
      <dgm:t>
        <a:bodyPr/>
        <a:lstStyle/>
        <a:p>
          <a:endParaRPr lang="ru-RU"/>
        </a:p>
      </dgm:t>
    </dgm:pt>
    <dgm:pt modelId="{553227C8-F2FC-443A-862C-A3195856A6EB}" type="sibTrans" cxnId="{336B6DA1-163F-48C2-8B9A-3D1591A0AE0F}">
      <dgm:prSet/>
      <dgm:spPr/>
      <dgm:t>
        <a:bodyPr/>
        <a:lstStyle/>
        <a:p>
          <a:endParaRPr lang="ru-RU"/>
        </a:p>
      </dgm:t>
    </dgm:pt>
    <dgm:pt modelId="{AE147F8D-E5C0-40EF-BA36-E1CF3CEB6045}">
      <dgm:prSet custT="1"/>
      <dgm:spPr/>
      <dgm:t>
        <a:bodyPr/>
        <a:lstStyle/>
        <a:p>
          <a:r>
            <a:rPr lang="ru-RU" sz="1600" dirty="0" smtClean="0">
              <a:latin typeface="Book Antiqua" pitchFamily="18" charset="0"/>
            </a:rPr>
            <a:t>активность;</a:t>
          </a:r>
          <a:endParaRPr lang="ru-RU" sz="1600" dirty="0">
            <a:latin typeface="Book Antiqua" pitchFamily="18" charset="0"/>
          </a:endParaRPr>
        </a:p>
      </dgm:t>
    </dgm:pt>
    <dgm:pt modelId="{DAB61DBE-C679-434B-96D4-AE7A801CB6BE}" type="parTrans" cxnId="{09CCD081-54A8-4C39-8779-CD3BCCA837C4}">
      <dgm:prSet/>
      <dgm:spPr/>
      <dgm:t>
        <a:bodyPr/>
        <a:lstStyle/>
        <a:p>
          <a:endParaRPr lang="ru-RU"/>
        </a:p>
      </dgm:t>
    </dgm:pt>
    <dgm:pt modelId="{191C7175-AB5A-4179-A498-917A6BE4BED3}" type="sibTrans" cxnId="{09CCD081-54A8-4C39-8779-CD3BCCA837C4}">
      <dgm:prSet/>
      <dgm:spPr/>
      <dgm:t>
        <a:bodyPr/>
        <a:lstStyle/>
        <a:p>
          <a:endParaRPr lang="ru-RU"/>
        </a:p>
      </dgm:t>
    </dgm:pt>
    <dgm:pt modelId="{7976C2A8-EDEE-4AD2-BE79-B9578C4F6F46}">
      <dgm:prSet custT="1"/>
      <dgm:spPr/>
      <dgm:t>
        <a:bodyPr/>
        <a:lstStyle/>
        <a:p>
          <a:r>
            <a:rPr lang="ru-RU" sz="1600" dirty="0" smtClean="0">
              <a:latin typeface="Book Antiqua" pitchFamily="18" charset="0"/>
            </a:rPr>
            <a:t>участие/ неучастие</a:t>
          </a:r>
          <a:endParaRPr lang="ru-RU" sz="1600" dirty="0">
            <a:latin typeface="Book Antiqua" pitchFamily="18" charset="0"/>
          </a:endParaRPr>
        </a:p>
      </dgm:t>
    </dgm:pt>
    <dgm:pt modelId="{0EC406D6-3F8E-4E7C-8B36-11AFBBF9389D}" type="parTrans" cxnId="{A2A01EFB-83CA-44DC-8A22-F8A34FD65A97}">
      <dgm:prSet/>
      <dgm:spPr/>
      <dgm:t>
        <a:bodyPr/>
        <a:lstStyle/>
        <a:p>
          <a:endParaRPr lang="ru-RU"/>
        </a:p>
      </dgm:t>
    </dgm:pt>
    <dgm:pt modelId="{7DC6C48D-8888-48B2-9E1D-45BB9ED1D6E3}" type="sibTrans" cxnId="{A2A01EFB-83CA-44DC-8A22-F8A34FD65A97}">
      <dgm:prSet/>
      <dgm:spPr/>
      <dgm:t>
        <a:bodyPr/>
        <a:lstStyle/>
        <a:p>
          <a:endParaRPr lang="ru-RU"/>
        </a:p>
      </dgm:t>
    </dgm:pt>
    <dgm:pt modelId="{80404894-A165-426A-A82B-69415B514982}" type="pres">
      <dgm:prSet presAssocID="{10EED525-164D-4819-91D8-7976E49CA8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567CFC-C29E-432D-ADA8-15B6BE644F36}" type="pres">
      <dgm:prSet presAssocID="{10EED525-164D-4819-91D8-7976E49CA8FB}" presName="fgShape" presStyleLbl="fgShp" presStyleIdx="0" presStyleCnt="1"/>
      <dgm:spPr/>
    </dgm:pt>
    <dgm:pt modelId="{BD48537C-4D69-480A-BAEE-8723499DDBF1}" type="pres">
      <dgm:prSet presAssocID="{10EED525-164D-4819-91D8-7976E49CA8FB}" presName="linComp" presStyleCnt="0"/>
      <dgm:spPr/>
    </dgm:pt>
    <dgm:pt modelId="{23A3A030-F34E-43A5-9DB2-356AC6C97776}" type="pres">
      <dgm:prSet presAssocID="{7DDBB41F-DBB6-4728-9A6C-BCD0277FCD9A}" presName="compNode" presStyleCnt="0"/>
      <dgm:spPr/>
    </dgm:pt>
    <dgm:pt modelId="{FACA1D18-4BA5-4F63-B93A-2FC43834C473}" type="pres">
      <dgm:prSet presAssocID="{7DDBB41F-DBB6-4728-9A6C-BCD0277FCD9A}" presName="bkgdShape" presStyleLbl="node1" presStyleIdx="0" presStyleCnt="5" custLinFactNeighborX="1529" custLinFactNeighborY="-632"/>
      <dgm:spPr/>
      <dgm:t>
        <a:bodyPr/>
        <a:lstStyle/>
        <a:p>
          <a:endParaRPr lang="ru-RU"/>
        </a:p>
      </dgm:t>
    </dgm:pt>
    <dgm:pt modelId="{F9A2195E-7E79-492F-B0EF-82D5C2EB8387}" type="pres">
      <dgm:prSet presAssocID="{7DDBB41F-DBB6-4728-9A6C-BCD0277FCD9A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D9937-EB30-411C-98DD-8EA8E546EBB2}" type="pres">
      <dgm:prSet presAssocID="{7DDBB41F-DBB6-4728-9A6C-BCD0277FCD9A}" presName="invisiNode" presStyleLbl="node1" presStyleIdx="0" presStyleCnt="5"/>
      <dgm:spPr/>
    </dgm:pt>
    <dgm:pt modelId="{D70B6582-A579-4714-B932-EEE8C6EB9E62}" type="pres">
      <dgm:prSet presAssocID="{7DDBB41F-DBB6-4728-9A6C-BCD0277FCD9A}" presName="imagNode" presStyleLbl="fgImgPlace1" presStyleIdx="0" presStyleCnt="5"/>
      <dgm:spPr/>
    </dgm:pt>
    <dgm:pt modelId="{C5D409D9-45EB-4A81-8B75-2485EB950014}" type="pres">
      <dgm:prSet presAssocID="{77E35405-CB28-47F7-B7CE-C4AD4BF2AC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A5B0936-4FB7-4656-8042-EBFACA1B216A}" type="pres">
      <dgm:prSet presAssocID="{1F9083DA-EB30-4318-B264-219901F91827}" presName="compNode" presStyleCnt="0"/>
      <dgm:spPr/>
    </dgm:pt>
    <dgm:pt modelId="{9A0A33DF-DEAE-4EB8-8C5D-4AA407B1154C}" type="pres">
      <dgm:prSet presAssocID="{1F9083DA-EB30-4318-B264-219901F91827}" presName="bkgdShape" presStyleLbl="node1" presStyleIdx="1" presStyleCnt="5" custLinFactNeighborX="5555" custLinFactNeighborY="16170"/>
      <dgm:spPr/>
      <dgm:t>
        <a:bodyPr/>
        <a:lstStyle/>
        <a:p>
          <a:endParaRPr lang="ru-RU"/>
        </a:p>
      </dgm:t>
    </dgm:pt>
    <dgm:pt modelId="{2CE7E427-F23A-4998-A022-8D1DFC7B6016}" type="pres">
      <dgm:prSet presAssocID="{1F9083DA-EB30-4318-B264-219901F9182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4ADDC-1F67-4574-B788-935EF940C07B}" type="pres">
      <dgm:prSet presAssocID="{1F9083DA-EB30-4318-B264-219901F91827}" presName="invisiNode" presStyleLbl="node1" presStyleIdx="1" presStyleCnt="5"/>
      <dgm:spPr/>
    </dgm:pt>
    <dgm:pt modelId="{7DB25011-494E-434F-B568-757854D35E20}" type="pres">
      <dgm:prSet presAssocID="{1F9083DA-EB30-4318-B264-219901F91827}" presName="imagNode" presStyleLbl="fgImgPlace1" presStyleIdx="1" presStyleCnt="5"/>
      <dgm:spPr/>
    </dgm:pt>
    <dgm:pt modelId="{92362D3A-8A2E-428A-B878-B11A77B03E6E}" type="pres">
      <dgm:prSet presAssocID="{CE259398-A091-4FAF-9D43-59CBD4488B7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3B71C90-F20F-4E40-B294-D89B544EE8FC}" type="pres">
      <dgm:prSet presAssocID="{484F8DFB-2DAE-46E3-930B-89F4B3457F1E}" presName="compNode" presStyleCnt="0"/>
      <dgm:spPr/>
    </dgm:pt>
    <dgm:pt modelId="{EA443C7B-1A58-4585-9D81-0AF37F1E6BF5}" type="pres">
      <dgm:prSet presAssocID="{484F8DFB-2DAE-46E3-930B-89F4B3457F1E}" presName="bkgdShape" presStyleLbl="node1" presStyleIdx="2" presStyleCnt="5"/>
      <dgm:spPr/>
      <dgm:t>
        <a:bodyPr/>
        <a:lstStyle/>
        <a:p>
          <a:endParaRPr lang="ru-RU"/>
        </a:p>
      </dgm:t>
    </dgm:pt>
    <dgm:pt modelId="{1D5E31B5-4C13-4183-B840-EC0612A7B0DB}" type="pres">
      <dgm:prSet presAssocID="{484F8DFB-2DAE-46E3-930B-89F4B3457F1E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B432C-6D10-4503-9D38-7A0B4C1CECE7}" type="pres">
      <dgm:prSet presAssocID="{484F8DFB-2DAE-46E3-930B-89F4B3457F1E}" presName="invisiNode" presStyleLbl="node1" presStyleIdx="2" presStyleCnt="5"/>
      <dgm:spPr/>
    </dgm:pt>
    <dgm:pt modelId="{608B077F-0982-4663-99E8-D25E3DBAB616}" type="pres">
      <dgm:prSet presAssocID="{484F8DFB-2DAE-46E3-930B-89F4B3457F1E}" presName="imagNode" presStyleLbl="fgImgPlace1" presStyleIdx="2" presStyleCnt="5"/>
      <dgm:spPr/>
    </dgm:pt>
    <dgm:pt modelId="{CFB0580A-D8FE-441C-9A47-4EAB2F175F81}" type="pres">
      <dgm:prSet presAssocID="{20C83DB9-04BC-4900-B7F8-B86BDCA32A0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F8B1A54-AC7C-4983-891B-C898C3B3ECE4}" type="pres">
      <dgm:prSet presAssocID="{029DBDBA-4086-492B-A17D-D60B3182C9AF}" presName="compNode" presStyleCnt="0"/>
      <dgm:spPr/>
    </dgm:pt>
    <dgm:pt modelId="{EB270821-44A0-4956-A122-3645458FD564}" type="pres">
      <dgm:prSet presAssocID="{029DBDBA-4086-492B-A17D-D60B3182C9AF}" presName="bkgdShape" presStyleLbl="node1" presStyleIdx="3" presStyleCnt="5"/>
      <dgm:spPr/>
      <dgm:t>
        <a:bodyPr/>
        <a:lstStyle/>
        <a:p>
          <a:endParaRPr lang="ru-RU"/>
        </a:p>
      </dgm:t>
    </dgm:pt>
    <dgm:pt modelId="{B23E2882-0438-4499-9B7F-7302594216BF}" type="pres">
      <dgm:prSet presAssocID="{029DBDBA-4086-492B-A17D-D60B3182C9AF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57B6E-8D25-48D2-B97D-EFD5DF115188}" type="pres">
      <dgm:prSet presAssocID="{029DBDBA-4086-492B-A17D-D60B3182C9AF}" presName="invisiNode" presStyleLbl="node1" presStyleIdx="3" presStyleCnt="5"/>
      <dgm:spPr/>
    </dgm:pt>
    <dgm:pt modelId="{9CEBB40E-9026-4545-9B50-F90D3F4FB7E4}" type="pres">
      <dgm:prSet presAssocID="{029DBDBA-4086-492B-A17D-D60B3182C9AF}" presName="imagNode" presStyleLbl="fgImgPlace1" presStyleIdx="3" presStyleCnt="5"/>
      <dgm:spPr/>
    </dgm:pt>
    <dgm:pt modelId="{02A3BC35-0A38-474D-8BF4-A0110C48CF9B}" type="pres">
      <dgm:prSet presAssocID="{0E82EAA5-5C1A-4886-82CB-1579D6091A5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B9D6FE1-F567-4B8F-900E-4063BDF7123E}" type="pres">
      <dgm:prSet presAssocID="{0DE85DA5-A9FE-490B-A658-A3ACED1200BD}" presName="compNode" presStyleCnt="0"/>
      <dgm:spPr/>
    </dgm:pt>
    <dgm:pt modelId="{6FB20DE7-A808-440D-9B7F-80217D169B5C}" type="pres">
      <dgm:prSet presAssocID="{0DE85DA5-A9FE-490B-A658-A3ACED1200BD}" presName="bkgdShape" presStyleLbl="node1" presStyleIdx="4" presStyleCnt="5"/>
      <dgm:spPr/>
      <dgm:t>
        <a:bodyPr/>
        <a:lstStyle/>
        <a:p>
          <a:endParaRPr lang="ru-RU"/>
        </a:p>
      </dgm:t>
    </dgm:pt>
    <dgm:pt modelId="{ABEC9076-89AB-4D18-B646-AFC5639C3E53}" type="pres">
      <dgm:prSet presAssocID="{0DE85DA5-A9FE-490B-A658-A3ACED1200BD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8CC2D9-D711-4F86-98BC-81268EFA49F6}" type="pres">
      <dgm:prSet presAssocID="{0DE85DA5-A9FE-490B-A658-A3ACED1200BD}" presName="invisiNode" presStyleLbl="node1" presStyleIdx="4" presStyleCnt="5"/>
      <dgm:spPr/>
    </dgm:pt>
    <dgm:pt modelId="{33D93814-97DC-4AE8-8C53-F53A98FAB4C6}" type="pres">
      <dgm:prSet presAssocID="{0DE85DA5-A9FE-490B-A658-A3ACED1200BD}" presName="imagNode" presStyleLbl="fgImgPlace1" presStyleIdx="4" presStyleCnt="5"/>
      <dgm:spPr/>
    </dgm:pt>
  </dgm:ptLst>
  <dgm:cxnLst>
    <dgm:cxn modelId="{D6650EEF-A026-46EC-8373-8B7BFCF9D58B}" type="presOf" srcId="{F651BF41-E429-473E-ABA5-0FAB0BB8E177}" destId="{EB270821-44A0-4956-A122-3645458FD564}" srcOrd="0" destOrd="3" presId="urn:microsoft.com/office/officeart/2005/8/layout/hList7"/>
    <dgm:cxn modelId="{B07A4413-E017-4C90-A431-A2752CCACEF7}" type="presOf" srcId="{AE147F8D-E5C0-40EF-BA36-E1CF3CEB6045}" destId="{6FB20DE7-A808-440D-9B7F-80217D169B5C}" srcOrd="0" destOrd="1" presId="urn:microsoft.com/office/officeart/2005/8/layout/hList7"/>
    <dgm:cxn modelId="{A7D68381-9330-45EB-BD94-7364A14D34CD}" type="presOf" srcId="{10EED525-164D-4819-91D8-7976E49CA8FB}" destId="{80404894-A165-426A-A82B-69415B514982}" srcOrd="0" destOrd="0" presId="urn:microsoft.com/office/officeart/2005/8/layout/hList7"/>
    <dgm:cxn modelId="{007E45F2-E80C-45A6-9C31-F3A55D08BF9D}" type="presOf" srcId="{87EF78B0-2725-4C47-AB8E-14208C6EDF9E}" destId="{B23E2882-0438-4499-9B7F-7302594216BF}" srcOrd="1" destOrd="2" presId="urn:microsoft.com/office/officeart/2005/8/layout/hList7"/>
    <dgm:cxn modelId="{F5D85198-948E-4A9C-8F27-D0AE7AB20A22}" type="presOf" srcId="{AE147F8D-E5C0-40EF-BA36-E1CF3CEB6045}" destId="{ABEC9076-89AB-4D18-B646-AFC5639C3E53}" srcOrd="1" destOrd="1" presId="urn:microsoft.com/office/officeart/2005/8/layout/hList7"/>
    <dgm:cxn modelId="{64E6B597-33E1-4041-88C4-C92E83C506EF}" srcId="{10EED525-164D-4819-91D8-7976E49CA8FB}" destId="{1F9083DA-EB30-4318-B264-219901F91827}" srcOrd="1" destOrd="0" parTransId="{124902C1-BFB9-469C-94CB-9648F429EC00}" sibTransId="{CE259398-A091-4FAF-9D43-59CBD4488B74}"/>
    <dgm:cxn modelId="{621F6612-4427-4E45-A44B-F5622D165D06}" srcId="{1F9083DA-EB30-4318-B264-219901F91827}" destId="{69F8ADC0-DA25-42BE-81B5-A9CEF276F393}" srcOrd="1" destOrd="0" parTransId="{9BB57D87-961F-4363-A869-111AB67F9332}" sibTransId="{2DFC7127-B684-4C45-980C-E6FA6136E2CC}"/>
    <dgm:cxn modelId="{87ACD1E7-0324-4D3C-9E72-A3073C3A29F9}" type="presOf" srcId="{7DDBB41F-DBB6-4728-9A6C-BCD0277FCD9A}" destId="{FACA1D18-4BA5-4F63-B93A-2FC43834C473}" srcOrd="0" destOrd="0" presId="urn:microsoft.com/office/officeart/2005/8/layout/hList7"/>
    <dgm:cxn modelId="{D61174F5-2FAF-452E-9B4B-D8D10C23C5E2}" type="presOf" srcId="{96823280-B5D4-42A1-886E-1FE1DC74223A}" destId="{B23E2882-0438-4499-9B7F-7302594216BF}" srcOrd="1" destOrd="4" presId="urn:microsoft.com/office/officeart/2005/8/layout/hList7"/>
    <dgm:cxn modelId="{6307C7BD-2523-416C-A8E3-2A7D06186B73}" type="presOf" srcId="{029DBDBA-4086-492B-A17D-D60B3182C9AF}" destId="{B23E2882-0438-4499-9B7F-7302594216BF}" srcOrd="1" destOrd="0" presId="urn:microsoft.com/office/officeart/2005/8/layout/hList7"/>
    <dgm:cxn modelId="{3A2F0577-ECF4-4785-B925-1BA89109EBAB}" type="presOf" srcId="{CE259398-A091-4FAF-9D43-59CBD4488B74}" destId="{92362D3A-8A2E-428A-B878-B11A77B03E6E}" srcOrd="0" destOrd="0" presId="urn:microsoft.com/office/officeart/2005/8/layout/hList7"/>
    <dgm:cxn modelId="{9571AA19-7FF5-453E-A626-1565E6FD913C}" type="presOf" srcId="{5D94B42C-8AF0-4DB9-8662-2A9F9AAAA57D}" destId="{1D5E31B5-4C13-4183-B840-EC0612A7B0DB}" srcOrd="1" destOrd="4" presId="urn:microsoft.com/office/officeart/2005/8/layout/hList7"/>
    <dgm:cxn modelId="{BB57099F-4CE2-4A16-B994-9E832499E57E}" type="presOf" srcId="{5CBA1EFB-8752-4A13-A3DA-D9BB06D04958}" destId="{EA443C7B-1A58-4585-9D81-0AF37F1E6BF5}" srcOrd="0" destOrd="7" presId="urn:microsoft.com/office/officeart/2005/8/layout/hList7"/>
    <dgm:cxn modelId="{E3C0121B-F7F7-44DB-ACC1-0DCD00393EF5}" type="presOf" srcId="{7F6D1756-B171-4D8F-9708-AAE24593D735}" destId="{1D5E31B5-4C13-4183-B840-EC0612A7B0DB}" srcOrd="1" destOrd="2" presId="urn:microsoft.com/office/officeart/2005/8/layout/hList7"/>
    <dgm:cxn modelId="{E7F24DB9-5DB9-49F7-846A-373B8040D085}" type="presOf" srcId="{0DE85DA5-A9FE-490B-A658-A3ACED1200BD}" destId="{ABEC9076-89AB-4D18-B646-AFC5639C3E53}" srcOrd="1" destOrd="0" presId="urn:microsoft.com/office/officeart/2005/8/layout/hList7"/>
    <dgm:cxn modelId="{6F0C40AB-E5A0-4FBA-A412-147D13268E15}" type="presOf" srcId="{E36AB061-031B-495A-A4E1-FE0BE10E7917}" destId="{EB270821-44A0-4956-A122-3645458FD564}" srcOrd="0" destOrd="1" presId="urn:microsoft.com/office/officeart/2005/8/layout/hList7"/>
    <dgm:cxn modelId="{9F38EC9D-BBC3-45F1-AD74-2DE7DA2E91CE}" srcId="{029DBDBA-4086-492B-A17D-D60B3182C9AF}" destId="{E36AB061-031B-495A-A4E1-FE0BE10E7917}" srcOrd="0" destOrd="0" parTransId="{7DD37F3C-9FBF-4F37-B271-D5D85A39D8D8}" sibTransId="{2C413F98-6385-45E7-B4DC-19B8A9D2A405}"/>
    <dgm:cxn modelId="{4146C1AA-0435-48E7-B98A-5E1C178CC8F2}" type="presOf" srcId="{E36AB061-031B-495A-A4E1-FE0BE10E7917}" destId="{B23E2882-0438-4499-9B7F-7302594216BF}" srcOrd="1" destOrd="1" presId="urn:microsoft.com/office/officeart/2005/8/layout/hList7"/>
    <dgm:cxn modelId="{37CEBF1A-CF94-43EC-A7FF-34ADD369AEF1}" srcId="{10EED525-164D-4819-91D8-7976E49CA8FB}" destId="{029DBDBA-4086-492B-A17D-D60B3182C9AF}" srcOrd="3" destOrd="0" parTransId="{49A63949-7F35-4853-9924-3FE503319899}" sibTransId="{0E82EAA5-5C1A-4886-82CB-1579D6091A55}"/>
    <dgm:cxn modelId="{2C5902B5-E66A-4739-9D2B-5EE908B67391}" srcId="{484F8DFB-2DAE-46E3-930B-89F4B3457F1E}" destId="{3B84383D-9C2D-4FE3-94AF-D4433413A5EE}" srcOrd="2" destOrd="0" parTransId="{601B6CBF-F921-4AB2-9D72-8DEA120EFD18}" sibTransId="{0FBB4863-5AD6-4F6E-BA46-84E45D1C307F}"/>
    <dgm:cxn modelId="{1A4E5508-F0A7-4BCD-934E-48A7BA613B5A}" type="presOf" srcId="{44A6781F-03AD-49DE-A93C-608D408543D3}" destId="{2CE7E427-F23A-4998-A022-8D1DFC7B6016}" srcOrd="1" destOrd="1" presId="urn:microsoft.com/office/officeart/2005/8/layout/hList7"/>
    <dgm:cxn modelId="{B7DA6D2E-D03D-47D6-AA49-3CFBE1675C57}" type="presOf" srcId="{44A6781F-03AD-49DE-A93C-608D408543D3}" destId="{9A0A33DF-DEAE-4EB8-8C5D-4AA407B1154C}" srcOrd="0" destOrd="1" presId="urn:microsoft.com/office/officeart/2005/8/layout/hList7"/>
    <dgm:cxn modelId="{F879AA5E-0423-4C78-8862-4C2BBA58747D}" type="presOf" srcId="{69F8ADC0-DA25-42BE-81B5-A9CEF276F393}" destId="{9A0A33DF-DEAE-4EB8-8C5D-4AA407B1154C}" srcOrd="0" destOrd="2" presId="urn:microsoft.com/office/officeart/2005/8/layout/hList7"/>
    <dgm:cxn modelId="{57A74525-2690-4F2D-A42F-82B0D6E77C11}" type="presOf" srcId="{96823280-B5D4-42A1-886E-1FE1DC74223A}" destId="{EB270821-44A0-4956-A122-3645458FD564}" srcOrd="0" destOrd="4" presId="urn:microsoft.com/office/officeart/2005/8/layout/hList7"/>
    <dgm:cxn modelId="{A01B4CEA-81CB-4732-AF43-63E42BA427D0}" srcId="{484F8DFB-2DAE-46E3-930B-89F4B3457F1E}" destId="{5CBA1EFB-8752-4A13-A3DA-D9BB06D04958}" srcOrd="6" destOrd="0" parTransId="{D8EF6C56-E3CB-4D97-A0E9-C64FF1861753}" sibTransId="{802F69E8-7F42-4B71-BC0B-AB92FC5AC7DE}"/>
    <dgm:cxn modelId="{D0488D2B-E926-4B21-A394-AA0780C6BF21}" type="presOf" srcId="{7DDBB41F-DBB6-4728-9A6C-BCD0277FCD9A}" destId="{F9A2195E-7E79-492F-B0EF-82D5C2EB8387}" srcOrd="1" destOrd="0" presId="urn:microsoft.com/office/officeart/2005/8/layout/hList7"/>
    <dgm:cxn modelId="{0FB981B7-EA4B-41BB-B439-14E62232832E}" type="presOf" srcId="{484F8DFB-2DAE-46E3-930B-89F4B3457F1E}" destId="{EA443C7B-1A58-4585-9D81-0AF37F1E6BF5}" srcOrd="0" destOrd="0" presId="urn:microsoft.com/office/officeart/2005/8/layout/hList7"/>
    <dgm:cxn modelId="{BD3B5B04-97D6-4E32-B303-9F6F90906646}" type="presOf" srcId="{7976C2A8-EDEE-4AD2-BE79-B9578C4F6F46}" destId="{6FB20DE7-A808-440D-9B7F-80217D169B5C}" srcOrd="0" destOrd="2" presId="urn:microsoft.com/office/officeart/2005/8/layout/hList7"/>
    <dgm:cxn modelId="{9F9CD58A-4A2A-47A1-A6AF-0FE3A7D6DBF8}" type="presOf" srcId="{0394394A-6FCB-458A-BB1B-1D5A5395FA1C}" destId="{2CE7E427-F23A-4998-A022-8D1DFC7B6016}" srcOrd="1" destOrd="3" presId="urn:microsoft.com/office/officeart/2005/8/layout/hList7"/>
    <dgm:cxn modelId="{336B6DA1-163F-48C2-8B9A-3D1591A0AE0F}" srcId="{10EED525-164D-4819-91D8-7976E49CA8FB}" destId="{0DE85DA5-A9FE-490B-A658-A3ACED1200BD}" srcOrd="4" destOrd="0" parTransId="{79158866-0BA7-4233-9320-1D1AE39EE217}" sibTransId="{553227C8-F2FC-443A-862C-A3195856A6EB}"/>
    <dgm:cxn modelId="{026681D7-E059-45FB-91E5-3C4643C0D3AE}" type="presOf" srcId="{1F9083DA-EB30-4318-B264-219901F91827}" destId="{2CE7E427-F23A-4998-A022-8D1DFC7B6016}" srcOrd="1" destOrd="0" presId="urn:microsoft.com/office/officeart/2005/8/layout/hList7"/>
    <dgm:cxn modelId="{3E537F38-4819-4FE8-B34C-AB65441A7FFF}" srcId="{484F8DFB-2DAE-46E3-930B-89F4B3457F1E}" destId="{9E587451-4555-4E63-84BD-9F3AD3299955}" srcOrd="5" destOrd="0" parTransId="{07E14C9D-C889-45C6-BDFD-0FA268AB6A8B}" sibTransId="{C8F3578E-8B5A-4172-87BE-BE2F80F2CA8F}"/>
    <dgm:cxn modelId="{1989E1EE-4516-44BD-8F76-C84D5E9132A8}" srcId="{484F8DFB-2DAE-46E3-930B-89F4B3457F1E}" destId="{7F6D1756-B171-4D8F-9708-AAE24593D735}" srcOrd="1" destOrd="0" parTransId="{51AA268E-3F9E-4C79-8547-D45F1DDA9CCE}" sibTransId="{8F4DB621-AFC3-4276-BBC4-9F2A6348096A}"/>
    <dgm:cxn modelId="{A2A01EFB-83CA-44DC-8A22-F8A34FD65A97}" srcId="{0DE85DA5-A9FE-490B-A658-A3ACED1200BD}" destId="{7976C2A8-EDEE-4AD2-BE79-B9578C4F6F46}" srcOrd="1" destOrd="0" parTransId="{0EC406D6-3F8E-4E7C-8B36-11AFBBF9389D}" sibTransId="{7DC6C48D-8888-48B2-9E1D-45BB9ED1D6E3}"/>
    <dgm:cxn modelId="{4401346B-026F-4A41-868B-756446F75DFA}" type="presOf" srcId="{9E587451-4555-4E63-84BD-9F3AD3299955}" destId="{EA443C7B-1A58-4585-9D81-0AF37F1E6BF5}" srcOrd="0" destOrd="6" presId="urn:microsoft.com/office/officeart/2005/8/layout/hList7"/>
    <dgm:cxn modelId="{822E70A9-5E2D-44B8-9751-5C1B507530E4}" type="presOf" srcId="{F651BF41-E429-473E-ABA5-0FAB0BB8E177}" destId="{B23E2882-0438-4499-9B7F-7302594216BF}" srcOrd="1" destOrd="3" presId="urn:microsoft.com/office/officeart/2005/8/layout/hList7"/>
    <dgm:cxn modelId="{FB460044-A516-4DB7-A48C-55C2A75280CE}" type="presOf" srcId="{1F9083DA-EB30-4318-B264-219901F91827}" destId="{9A0A33DF-DEAE-4EB8-8C5D-4AA407B1154C}" srcOrd="0" destOrd="0" presId="urn:microsoft.com/office/officeart/2005/8/layout/hList7"/>
    <dgm:cxn modelId="{98B66628-CE38-476F-AD73-2CC4CBD1CFF4}" type="presOf" srcId="{5D94B42C-8AF0-4DB9-8662-2A9F9AAAA57D}" destId="{EA443C7B-1A58-4585-9D81-0AF37F1E6BF5}" srcOrd="0" destOrd="4" presId="urn:microsoft.com/office/officeart/2005/8/layout/hList7"/>
    <dgm:cxn modelId="{09CCD081-54A8-4C39-8779-CD3BCCA837C4}" srcId="{0DE85DA5-A9FE-490B-A658-A3ACED1200BD}" destId="{AE147F8D-E5C0-40EF-BA36-E1CF3CEB6045}" srcOrd="0" destOrd="0" parTransId="{DAB61DBE-C679-434B-96D4-AE7A801CB6BE}" sibTransId="{191C7175-AB5A-4179-A498-917A6BE4BED3}"/>
    <dgm:cxn modelId="{1BFB8AAA-7452-4122-807F-94013D1F947D}" type="presOf" srcId="{3B84383D-9C2D-4FE3-94AF-D4433413A5EE}" destId="{EA443C7B-1A58-4585-9D81-0AF37F1E6BF5}" srcOrd="0" destOrd="3" presId="urn:microsoft.com/office/officeart/2005/8/layout/hList7"/>
    <dgm:cxn modelId="{E1EF9614-4362-43DF-8906-ED140475202E}" type="presOf" srcId="{69F8ADC0-DA25-42BE-81B5-A9CEF276F393}" destId="{2CE7E427-F23A-4998-A022-8D1DFC7B6016}" srcOrd="1" destOrd="2" presId="urn:microsoft.com/office/officeart/2005/8/layout/hList7"/>
    <dgm:cxn modelId="{9CC13C13-C6A0-45CD-A58D-E336F6367109}" type="presOf" srcId="{87EF78B0-2725-4C47-AB8E-14208C6EDF9E}" destId="{EB270821-44A0-4956-A122-3645458FD564}" srcOrd="0" destOrd="2" presId="urn:microsoft.com/office/officeart/2005/8/layout/hList7"/>
    <dgm:cxn modelId="{D255295A-F9E8-4806-B6B4-DAB3DE9A58B3}" type="presOf" srcId="{7F6D1756-B171-4D8F-9708-AAE24593D735}" destId="{EA443C7B-1A58-4585-9D81-0AF37F1E6BF5}" srcOrd="0" destOrd="2" presId="urn:microsoft.com/office/officeart/2005/8/layout/hList7"/>
    <dgm:cxn modelId="{5B2EB5D4-22F3-4315-9D67-5FB51C269BEA}" type="presOf" srcId="{9E587451-4555-4E63-84BD-9F3AD3299955}" destId="{1D5E31B5-4C13-4183-B840-EC0612A7B0DB}" srcOrd="1" destOrd="6" presId="urn:microsoft.com/office/officeart/2005/8/layout/hList7"/>
    <dgm:cxn modelId="{F39325EE-CE78-437F-B056-DAB8AEEEFE09}" type="presOf" srcId="{7DC48F98-E479-4CF9-ACD2-ADE65B7A4063}" destId="{1D5E31B5-4C13-4183-B840-EC0612A7B0DB}" srcOrd="1" destOrd="1" presId="urn:microsoft.com/office/officeart/2005/8/layout/hList7"/>
    <dgm:cxn modelId="{495E75A6-78E8-48FA-8B0F-B972FDB3FF80}" srcId="{484F8DFB-2DAE-46E3-930B-89F4B3457F1E}" destId="{5D94B42C-8AF0-4DB9-8662-2A9F9AAAA57D}" srcOrd="3" destOrd="0" parTransId="{14A1FC6F-1698-44B9-AFAE-86BD9A3DB217}" sibTransId="{EA3AAEF3-6AFE-40E5-B62C-90498BB8A7F4}"/>
    <dgm:cxn modelId="{E86DA9E7-299F-4946-8F77-B84A855C639F}" srcId="{1F9083DA-EB30-4318-B264-219901F91827}" destId="{0394394A-6FCB-458A-BB1B-1D5A5395FA1C}" srcOrd="2" destOrd="0" parTransId="{EF069E8B-A574-452C-8193-D7FC64AD5CC2}" sibTransId="{A6EAA06A-1A54-4C03-8EFA-30942091240F}"/>
    <dgm:cxn modelId="{2EDD42D1-6071-4207-BEA7-EB47BBB98634}" type="presOf" srcId="{029DBDBA-4086-492B-A17D-D60B3182C9AF}" destId="{EB270821-44A0-4956-A122-3645458FD564}" srcOrd="0" destOrd="0" presId="urn:microsoft.com/office/officeart/2005/8/layout/hList7"/>
    <dgm:cxn modelId="{29B133DF-FAA1-4709-81F1-03B3BE950DA3}" type="presOf" srcId="{7DC48F98-E479-4CF9-ACD2-ADE65B7A4063}" destId="{EA443C7B-1A58-4585-9D81-0AF37F1E6BF5}" srcOrd="0" destOrd="1" presId="urn:microsoft.com/office/officeart/2005/8/layout/hList7"/>
    <dgm:cxn modelId="{2EFAF04E-C0B0-4D4B-A441-3342BDE00A6B}" srcId="{029DBDBA-4086-492B-A17D-D60B3182C9AF}" destId="{96823280-B5D4-42A1-886E-1FE1DC74223A}" srcOrd="3" destOrd="0" parTransId="{8DB2F944-35A4-480B-9ECE-7818BD2420CF}" sibTransId="{F0411491-3167-4996-AD4B-640AE6293FB3}"/>
    <dgm:cxn modelId="{98564015-7808-42A5-B287-1DECE93AA0A4}" type="presOf" srcId="{3B84383D-9C2D-4FE3-94AF-D4433413A5EE}" destId="{1D5E31B5-4C13-4183-B840-EC0612A7B0DB}" srcOrd="1" destOrd="3" presId="urn:microsoft.com/office/officeart/2005/8/layout/hList7"/>
    <dgm:cxn modelId="{361D6B4E-CDCF-42C8-A89B-5DFC10FDF730}" type="presOf" srcId="{0DE85DA5-A9FE-490B-A658-A3ACED1200BD}" destId="{6FB20DE7-A808-440D-9B7F-80217D169B5C}" srcOrd="0" destOrd="0" presId="urn:microsoft.com/office/officeart/2005/8/layout/hList7"/>
    <dgm:cxn modelId="{6E6039CE-28CC-4384-B61E-E53D8DE24265}" srcId="{484F8DFB-2DAE-46E3-930B-89F4B3457F1E}" destId="{32E96E8C-27F6-4F15-A72E-A943D194A979}" srcOrd="4" destOrd="0" parTransId="{8256B846-A4B4-4C78-A7F5-BFF432603FFD}" sibTransId="{52C8D266-5C04-4F7A-B1E9-47E1AE2BF93C}"/>
    <dgm:cxn modelId="{8CF85F72-D28F-4F16-9C09-8D9AB75850E8}" type="presOf" srcId="{0394394A-6FCB-458A-BB1B-1D5A5395FA1C}" destId="{9A0A33DF-DEAE-4EB8-8C5D-4AA407B1154C}" srcOrd="0" destOrd="3" presId="urn:microsoft.com/office/officeart/2005/8/layout/hList7"/>
    <dgm:cxn modelId="{BE216962-72F6-4881-945B-1FF67BBE469B}" type="presOf" srcId="{5CBA1EFB-8752-4A13-A3DA-D9BB06D04958}" destId="{1D5E31B5-4C13-4183-B840-EC0612A7B0DB}" srcOrd="1" destOrd="7" presId="urn:microsoft.com/office/officeart/2005/8/layout/hList7"/>
    <dgm:cxn modelId="{59D2C8BC-4B15-4E6B-A3E1-23F5BDEEE856}" type="presOf" srcId="{77E35405-CB28-47F7-B7CE-C4AD4BF2ACCB}" destId="{C5D409D9-45EB-4A81-8B75-2485EB950014}" srcOrd="0" destOrd="0" presId="urn:microsoft.com/office/officeart/2005/8/layout/hList7"/>
    <dgm:cxn modelId="{2A56B927-4854-42F2-9218-D521930AC862}" type="presOf" srcId="{32E96E8C-27F6-4F15-A72E-A943D194A979}" destId="{EA443C7B-1A58-4585-9D81-0AF37F1E6BF5}" srcOrd="0" destOrd="5" presId="urn:microsoft.com/office/officeart/2005/8/layout/hList7"/>
    <dgm:cxn modelId="{75C86D8A-90F4-41B4-A059-6357F456D509}" srcId="{029DBDBA-4086-492B-A17D-D60B3182C9AF}" destId="{F651BF41-E429-473E-ABA5-0FAB0BB8E177}" srcOrd="2" destOrd="0" parTransId="{9C3E7EFC-0D1B-4B44-AA76-DA4CB4B31FE2}" sibTransId="{254891E0-4EC0-4A35-8175-72E2798D1B9D}"/>
    <dgm:cxn modelId="{84B09001-C769-40EB-A077-36F38D013F34}" srcId="{1F9083DA-EB30-4318-B264-219901F91827}" destId="{44A6781F-03AD-49DE-A93C-608D408543D3}" srcOrd="0" destOrd="0" parTransId="{5ABCF33D-AA88-4458-868B-C560F8C91C35}" sibTransId="{432BA8E7-66EC-417D-822B-FFC1860D72FD}"/>
    <dgm:cxn modelId="{D596F524-D7D1-48C4-97B1-DA9EF353E375}" srcId="{029DBDBA-4086-492B-A17D-D60B3182C9AF}" destId="{87EF78B0-2725-4C47-AB8E-14208C6EDF9E}" srcOrd="1" destOrd="0" parTransId="{A6F4764E-1C92-45AC-ACD6-712AD7F1FF22}" sibTransId="{B08A290E-B454-400A-83F8-D8102F69806C}"/>
    <dgm:cxn modelId="{C8851D8E-377E-4823-B5CB-B9C9384B62EE}" type="presOf" srcId="{0E82EAA5-5C1A-4886-82CB-1579D6091A55}" destId="{02A3BC35-0A38-474D-8BF4-A0110C48CF9B}" srcOrd="0" destOrd="0" presId="urn:microsoft.com/office/officeart/2005/8/layout/hList7"/>
    <dgm:cxn modelId="{A7DE7F99-385F-4A00-BEC7-955E360274E9}" type="presOf" srcId="{20C83DB9-04BC-4900-B7F8-B86BDCA32A0D}" destId="{CFB0580A-D8FE-441C-9A47-4EAB2F175F81}" srcOrd="0" destOrd="0" presId="urn:microsoft.com/office/officeart/2005/8/layout/hList7"/>
    <dgm:cxn modelId="{E31596D1-9295-4025-A518-B402950D6650}" type="presOf" srcId="{484F8DFB-2DAE-46E3-930B-89F4B3457F1E}" destId="{1D5E31B5-4C13-4183-B840-EC0612A7B0DB}" srcOrd="1" destOrd="0" presId="urn:microsoft.com/office/officeart/2005/8/layout/hList7"/>
    <dgm:cxn modelId="{E618A3C0-1CF3-43FE-809A-465A3CBD7BAF}" srcId="{10EED525-164D-4819-91D8-7976E49CA8FB}" destId="{7DDBB41F-DBB6-4728-9A6C-BCD0277FCD9A}" srcOrd="0" destOrd="0" parTransId="{62018DE2-6E58-40E0-A0E3-2B2732A7587C}" sibTransId="{77E35405-CB28-47F7-B7CE-C4AD4BF2ACCB}"/>
    <dgm:cxn modelId="{90A8362E-4D28-4B51-8497-DF16471EA543}" srcId="{484F8DFB-2DAE-46E3-930B-89F4B3457F1E}" destId="{7DC48F98-E479-4CF9-ACD2-ADE65B7A4063}" srcOrd="0" destOrd="0" parTransId="{2D157418-1563-4C2D-B8EC-D3D6AF81CD8F}" sibTransId="{573E8E28-782D-4F23-9F86-57E41DF7D351}"/>
    <dgm:cxn modelId="{23A0679A-06E5-4B58-9B6F-6F22729CD39F}" type="presOf" srcId="{32E96E8C-27F6-4F15-A72E-A943D194A979}" destId="{1D5E31B5-4C13-4183-B840-EC0612A7B0DB}" srcOrd="1" destOrd="5" presId="urn:microsoft.com/office/officeart/2005/8/layout/hList7"/>
    <dgm:cxn modelId="{5B1075E8-015C-42A4-AB39-89F4A24A3C9C}" srcId="{10EED525-164D-4819-91D8-7976E49CA8FB}" destId="{484F8DFB-2DAE-46E3-930B-89F4B3457F1E}" srcOrd="2" destOrd="0" parTransId="{A2CCAC10-40F6-45EC-A294-179070E67556}" sibTransId="{20C83DB9-04BC-4900-B7F8-B86BDCA32A0D}"/>
    <dgm:cxn modelId="{5D76D83F-4106-4DE1-A148-E861D0E44F19}" type="presOf" srcId="{7976C2A8-EDEE-4AD2-BE79-B9578C4F6F46}" destId="{ABEC9076-89AB-4D18-B646-AFC5639C3E53}" srcOrd="1" destOrd="2" presId="urn:microsoft.com/office/officeart/2005/8/layout/hList7"/>
    <dgm:cxn modelId="{A011ACEC-6B90-4144-AB3D-1BF6D4A6CC19}" type="presParOf" srcId="{80404894-A165-426A-A82B-69415B514982}" destId="{07567CFC-C29E-432D-ADA8-15B6BE644F36}" srcOrd="0" destOrd="0" presId="urn:microsoft.com/office/officeart/2005/8/layout/hList7"/>
    <dgm:cxn modelId="{FDCAD419-116B-41A8-80A6-4A8C79A5D066}" type="presParOf" srcId="{80404894-A165-426A-A82B-69415B514982}" destId="{BD48537C-4D69-480A-BAEE-8723499DDBF1}" srcOrd="1" destOrd="0" presId="urn:microsoft.com/office/officeart/2005/8/layout/hList7"/>
    <dgm:cxn modelId="{6F6E758A-DF07-4480-9157-3B49FAB29AB4}" type="presParOf" srcId="{BD48537C-4D69-480A-BAEE-8723499DDBF1}" destId="{23A3A030-F34E-43A5-9DB2-356AC6C97776}" srcOrd="0" destOrd="0" presId="urn:microsoft.com/office/officeart/2005/8/layout/hList7"/>
    <dgm:cxn modelId="{BD9BFBB2-EEE1-4FEE-B973-2BAD0921482C}" type="presParOf" srcId="{23A3A030-F34E-43A5-9DB2-356AC6C97776}" destId="{FACA1D18-4BA5-4F63-B93A-2FC43834C473}" srcOrd="0" destOrd="0" presId="urn:microsoft.com/office/officeart/2005/8/layout/hList7"/>
    <dgm:cxn modelId="{EFBB5F1D-68B5-4B5C-AD14-CF51E0F6735B}" type="presParOf" srcId="{23A3A030-F34E-43A5-9DB2-356AC6C97776}" destId="{F9A2195E-7E79-492F-B0EF-82D5C2EB8387}" srcOrd="1" destOrd="0" presId="urn:microsoft.com/office/officeart/2005/8/layout/hList7"/>
    <dgm:cxn modelId="{C268FBB8-4366-47DF-8272-34D6FA072762}" type="presParOf" srcId="{23A3A030-F34E-43A5-9DB2-356AC6C97776}" destId="{F52D9937-EB30-411C-98DD-8EA8E546EBB2}" srcOrd="2" destOrd="0" presId="urn:microsoft.com/office/officeart/2005/8/layout/hList7"/>
    <dgm:cxn modelId="{7ECC57B6-1BC6-4BBF-BDC8-D90C8EBCD415}" type="presParOf" srcId="{23A3A030-F34E-43A5-9DB2-356AC6C97776}" destId="{D70B6582-A579-4714-B932-EEE8C6EB9E62}" srcOrd="3" destOrd="0" presId="urn:microsoft.com/office/officeart/2005/8/layout/hList7"/>
    <dgm:cxn modelId="{38A2F86F-C434-406B-96DF-6C59C5C2616C}" type="presParOf" srcId="{BD48537C-4D69-480A-BAEE-8723499DDBF1}" destId="{C5D409D9-45EB-4A81-8B75-2485EB950014}" srcOrd="1" destOrd="0" presId="urn:microsoft.com/office/officeart/2005/8/layout/hList7"/>
    <dgm:cxn modelId="{2A4716EA-CF18-49E7-9386-16B1D2BDA44A}" type="presParOf" srcId="{BD48537C-4D69-480A-BAEE-8723499DDBF1}" destId="{DA5B0936-4FB7-4656-8042-EBFACA1B216A}" srcOrd="2" destOrd="0" presId="urn:microsoft.com/office/officeart/2005/8/layout/hList7"/>
    <dgm:cxn modelId="{08F10284-1569-4FF3-9F9B-BCAA9213F711}" type="presParOf" srcId="{DA5B0936-4FB7-4656-8042-EBFACA1B216A}" destId="{9A0A33DF-DEAE-4EB8-8C5D-4AA407B1154C}" srcOrd="0" destOrd="0" presId="urn:microsoft.com/office/officeart/2005/8/layout/hList7"/>
    <dgm:cxn modelId="{CB893810-44A8-4E6C-BBE5-D6E077F77C38}" type="presParOf" srcId="{DA5B0936-4FB7-4656-8042-EBFACA1B216A}" destId="{2CE7E427-F23A-4998-A022-8D1DFC7B6016}" srcOrd="1" destOrd="0" presId="urn:microsoft.com/office/officeart/2005/8/layout/hList7"/>
    <dgm:cxn modelId="{44633387-DDBA-4055-AB02-737DE499CF39}" type="presParOf" srcId="{DA5B0936-4FB7-4656-8042-EBFACA1B216A}" destId="{7D54ADDC-1F67-4574-B788-935EF940C07B}" srcOrd="2" destOrd="0" presId="urn:microsoft.com/office/officeart/2005/8/layout/hList7"/>
    <dgm:cxn modelId="{F8CE2E27-203E-4CCA-A8DF-01D651D38105}" type="presParOf" srcId="{DA5B0936-4FB7-4656-8042-EBFACA1B216A}" destId="{7DB25011-494E-434F-B568-757854D35E20}" srcOrd="3" destOrd="0" presId="urn:microsoft.com/office/officeart/2005/8/layout/hList7"/>
    <dgm:cxn modelId="{87FF41EF-5D3F-4E39-B0B8-7D81322948A0}" type="presParOf" srcId="{BD48537C-4D69-480A-BAEE-8723499DDBF1}" destId="{92362D3A-8A2E-428A-B878-B11A77B03E6E}" srcOrd="3" destOrd="0" presId="urn:microsoft.com/office/officeart/2005/8/layout/hList7"/>
    <dgm:cxn modelId="{9F018311-D08D-4DCD-874C-6A3AEC397E36}" type="presParOf" srcId="{BD48537C-4D69-480A-BAEE-8723499DDBF1}" destId="{73B71C90-F20F-4E40-B294-D89B544EE8FC}" srcOrd="4" destOrd="0" presId="urn:microsoft.com/office/officeart/2005/8/layout/hList7"/>
    <dgm:cxn modelId="{F0F07778-FD5A-441C-8B62-E19F128B2253}" type="presParOf" srcId="{73B71C90-F20F-4E40-B294-D89B544EE8FC}" destId="{EA443C7B-1A58-4585-9D81-0AF37F1E6BF5}" srcOrd="0" destOrd="0" presId="urn:microsoft.com/office/officeart/2005/8/layout/hList7"/>
    <dgm:cxn modelId="{A319B96E-77BB-4C17-8E61-180983DE8259}" type="presParOf" srcId="{73B71C90-F20F-4E40-B294-D89B544EE8FC}" destId="{1D5E31B5-4C13-4183-B840-EC0612A7B0DB}" srcOrd="1" destOrd="0" presId="urn:microsoft.com/office/officeart/2005/8/layout/hList7"/>
    <dgm:cxn modelId="{AC4FD10F-142A-43A6-9971-B136F100E656}" type="presParOf" srcId="{73B71C90-F20F-4E40-B294-D89B544EE8FC}" destId="{280B432C-6D10-4503-9D38-7A0B4C1CECE7}" srcOrd="2" destOrd="0" presId="urn:microsoft.com/office/officeart/2005/8/layout/hList7"/>
    <dgm:cxn modelId="{25861CCF-7D84-4C02-881E-AE300BD7DAE7}" type="presParOf" srcId="{73B71C90-F20F-4E40-B294-D89B544EE8FC}" destId="{608B077F-0982-4663-99E8-D25E3DBAB616}" srcOrd="3" destOrd="0" presId="urn:microsoft.com/office/officeart/2005/8/layout/hList7"/>
    <dgm:cxn modelId="{90276F3E-4C1A-48C0-8444-704B65014E9F}" type="presParOf" srcId="{BD48537C-4D69-480A-BAEE-8723499DDBF1}" destId="{CFB0580A-D8FE-441C-9A47-4EAB2F175F81}" srcOrd="5" destOrd="0" presId="urn:microsoft.com/office/officeart/2005/8/layout/hList7"/>
    <dgm:cxn modelId="{56B427C9-DCE4-485B-9612-2A0824CC8DB6}" type="presParOf" srcId="{BD48537C-4D69-480A-BAEE-8723499DDBF1}" destId="{7F8B1A54-AC7C-4983-891B-C898C3B3ECE4}" srcOrd="6" destOrd="0" presId="urn:microsoft.com/office/officeart/2005/8/layout/hList7"/>
    <dgm:cxn modelId="{7001D8A0-AB75-4DAE-881D-8EBBA0E450B2}" type="presParOf" srcId="{7F8B1A54-AC7C-4983-891B-C898C3B3ECE4}" destId="{EB270821-44A0-4956-A122-3645458FD564}" srcOrd="0" destOrd="0" presId="urn:microsoft.com/office/officeart/2005/8/layout/hList7"/>
    <dgm:cxn modelId="{95106823-79AD-4918-8FCC-2195E8AFA0A6}" type="presParOf" srcId="{7F8B1A54-AC7C-4983-891B-C898C3B3ECE4}" destId="{B23E2882-0438-4499-9B7F-7302594216BF}" srcOrd="1" destOrd="0" presId="urn:microsoft.com/office/officeart/2005/8/layout/hList7"/>
    <dgm:cxn modelId="{96B01DC9-92CE-4B51-AEE9-FE3F92711D84}" type="presParOf" srcId="{7F8B1A54-AC7C-4983-891B-C898C3B3ECE4}" destId="{31257B6E-8D25-48D2-B97D-EFD5DF115188}" srcOrd="2" destOrd="0" presId="urn:microsoft.com/office/officeart/2005/8/layout/hList7"/>
    <dgm:cxn modelId="{CEC61052-E830-49F8-9F59-F85C8448B819}" type="presParOf" srcId="{7F8B1A54-AC7C-4983-891B-C898C3B3ECE4}" destId="{9CEBB40E-9026-4545-9B50-F90D3F4FB7E4}" srcOrd="3" destOrd="0" presId="urn:microsoft.com/office/officeart/2005/8/layout/hList7"/>
    <dgm:cxn modelId="{3418960A-F5C9-4F54-9D0C-BE5CC37A105E}" type="presParOf" srcId="{BD48537C-4D69-480A-BAEE-8723499DDBF1}" destId="{02A3BC35-0A38-474D-8BF4-A0110C48CF9B}" srcOrd="7" destOrd="0" presId="urn:microsoft.com/office/officeart/2005/8/layout/hList7"/>
    <dgm:cxn modelId="{E412E034-C69B-466E-B390-066E7195237D}" type="presParOf" srcId="{BD48537C-4D69-480A-BAEE-8723499DDBF1}" destId="{EB9D6FE1-F567-4B8F-900E-4063BDF7123E}" srcOrd="8" destOrd="0" presId="urn:microsoft.com/office/officeart/2005/8/layout/hList7"/>
    <dgm:cxn modelId="{CA8B5F25-C644-4014-96F9-833F9940573A}" type="presParOf" srcId="{EB9D6FE1-F567-4B8F-900E-4063BDF7123E}" destId="{6FB20DE7-A808-440D-9B7F-80217D169B5C}" srcOrd="0" destOrd="0" presId="urn:microsoft.com/office/officeart/2005/8/layout/hList7"/>
    <dgm:cxn modelId="{6668FA12-C03F-42AF-84BD-12CED652EB20}" type="presParOf" srcId="{EB9D6FE1-F567-4B8F-900E-4063BDF7123E}" destId="{ABEC9076-89AB-4D18-B646-AFC5639C3E53}" srcOrd="1" destOrd="0" presId="urn:microsoft.com/office/officeart/2005/8/layout/hList7"/>
    <dgm:cxn modelId="{C3301D47-3210-4A6B-9D55-48C3E53B9EB7}" type="presParOf" srcId="{EB9D6FE1-F567-4B8F-900E-4063BDF7123E}" destId="{268CC2D9-D711-4F86-98BC-81268EFA49F6}" srcOrd="2" destOrd="0" presId="urn:microsoft.com/office/officeart/2005/8/layout/hList7"/>
    <dgm:cxn modelId="{B5C3BB4E-1A79-48D8-8D29-5AB63A24898F}" type="presParOf" srcId="{EB9D6FE1-F567-4B8F-900E-4063BDF7123E}" destId="{33D93814-97DC-4AE8-8C53-F53A98FAB4C6}" srcOrd="3" destOrd="0" presId="urn:microsoft.com/office/officeart/2005/8/layout/hList7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F010860-F768-4930-AFEB-B12A946BFAA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C19482-0734-4FEC-BB92-0F470748F840}">
      <dgm:prSet phldrT="[Текст]" custT="1"/>
      <dgm:spPr/>
      <dgm:t>
        <a:bodyPr/>
        <a:lstStyle/>
        <a:p>
          <a:r>
            <a:rPr lang="ru-RU" sz="2400" dirty="0" smtClean="0">
              <a:latin typeface="Book Antiqua" pitchFamily="18" charset="0"/>
            </a:rPr>
            <a:t>Появление в с. </a:t>
          </a:r>
          <a:r>
            <a:rPr lang="ru-RU" sz="2400" dirty="0" err="1" smtClean="0">
              <a:latin typeface="Book Antiqua" pitchFamily="18" charset="0"/>
            </a:rPr>
            <a:t>Чепош</a:t>
          </a:r>
          <a:r>
            <a:rPr lang="ru-RU" sz="2400" dirty="0" smtClean="0">
              <a:latin typeface="Book Antiqua" pitchFamily="18" charset="0"/>
            </a:rPr>
            <a:t> домашнего летнего выставочного зала</a:t>
          </a:r>
          <a:endParaRPr lang="ru-RU" sz="2400" dirty="0">
            <a:latin typeface="Book Antiqua" pitchFamily="18" charset="0"/>
          </a:endParaRPr>
        </a:p>
      </dgm:t>
    </dgm:pt>
    <dgm:pt modelId="{AF3FC481-09F8-4CB9-BB4C-704FFCBAA664}" type="parTrans" cxnId="{50ED1737-B0F2-4693-AD9F-CB97A0034191}">
      <dgm:prSet/>
      <dgm:spPr/>
      <dgm:t>
        <a:bodyPr/>
        <a:lstStyle/>
        <a:p>
          <a:endParaRPr lang="ru-RU"/>
        </a:p>
      </dgm:t>
    </dgm:pt>
    <dgm:pt modelId="{EA93E1CC-D121-4FC0-8477-D977A340BE80}" type="sibTrans" cxnId="{50ED1737-B0F2-4693-AD9F-CB97A0034191}">
      <dgm:prSet/>
      <dgm:spPr/>
      <dgm:t>
        <a:bodyPr/>
        <a:lstStyle/>
        <a:p>
          <a:endParaRPr lang="ru-RU"/>
        </a:p>
      </dgm:t>
    </dgm:pt>
    <dgm:pt modelId="{62C92FDF-DC92-43B0-B9EE-3F7184992589}">
      <dgm:prSet phldrT="[Текст]" custT="1"/>
      <dgm:spPr/>
      <dgm:t>
        <a:bodyPr/>
        <a:lstStyle/>
        <a:p>
          <a:r>
            <a:rPr lang="ru-RU" sz="2000" dirty="0" smtClean="0">
              <a:latin typeface="Book Antiqua" pitchFamily="18" charset="0"/>
            </a:rPr>
            <a:t>реализация проекта</a:t>
          </a:r>
          <a:endParaRPr lang="ru-RU" sz="2000" dirty="0">
            <a:latin typeface="Book Antiqua" pitchFamily="18" charset="0"/>
          </a:endParaRPr>
        </a:p>
      </dgm:t>
    </dgm:pt>
    <dgm:pt modelId="{A4BCF630-9ACC-4428-9951-BF051A33F9C2}" type="parTrans" cxnId="{7503C4A4-59E6-45A0-95C7-94A5350108F9}">
      <dgm:prSet/>
      <dgm:spPr/>
      <dgm:t>
        <a:bodyPr/>
        <a:lstStyle/>
        <a:p>
          <a:endParaRPr lang="ru-RU"/>
        </a:p>
      </dgm:t>
    </dgm:pt>
    <dgm:pt modelId="{4A3A4A4D-A05C-48F7-AA06-730B106FC800}" type="sibTrans" cxnId="{7503C4A4-59E6-45A0-95C7-94A5350108F9}">
      <dgm:prSet/>
      <dgm:spPr/>
      <dgm:t>
        <a:bodyPr/>
        <a:lstStyle/>
        <a:p>
          <a:endParaRPr lang="ru-RU"/>
        </a:p>
      </dgm:t>
    </dgm:pt>
    <dgm:pt modelId="{5E83E693-AA29-4EFD-947E-590AA8E1C62F}">
      <dgm:prSet custT="1"/>
      <dgm:spPr/>
      <dgm:t>
        <a:bodyPr/>
        <a:lstStyle/>
        <a:p>
          <a:endParaRPr lang="ru-RU" sz="1800" dirty="0" smtClean="0">
            <a:latin typeface="Book Antiqua" pitchFamily="18" charset="0"/>
          </a:endParaRPr>
        </a:p>
        <a:p>
          <a:r>
            <a:rPr lang="ru-RU" sz="1800" dirty="0" smtClean="0">
              <a:latin typeface="Book Antiqua" pitchFamily="18" charset="0"/>
            </a:rPr>
            <a:t>Фотографии строения, выставки, свидетельство о регистрации предпринимательской деятельности владельца выставочного зала. </a:t>
          </a:r>
          <a:endParaRPr lang="ru-RU" sz="1800" dirty="0">
            <a:latin typeface="Book Antiqua" pitchFamily="18" charset="0"/>
          </a:endParaRPr>
        </a:p>
      </dgm:t>
    </dgm:pt>
    <dgm:pt modelId="{B797E74F-CCCF-4CE7-9BCC-28A1D2B4F6FB}" type="parTrans" cxnId="{C442B4D0-F7FD-4FE1-A987-E045C1E7B697}">
      <dgm:prSet/>
      <dgm:spPr/>
      <dgm:t>
        <a:bodyPr/>
        <a:lstStyle/>
        <a:p>
          <a:endParaRPr lang="ru-RU"/>
        </a:p>
      </dgm:t>
    </dgm:pt>
    <dgm:pt modelId="{09135AC4-9E17-48E8-87AB-3BA023C815F0}" type="sibTrans" cxnId="{C442B4D0-F7FD-4FE1-A987-E045C1E7B697}">
      <dgm:prSet/>
      <dgm:spPr/>
      <dgm:t>
        <a:bodyPr/>
        <a:lstStyle/>
        <a:p>
          <a:endParaRPr lang="ru-RU"/>
        </a:p>
      </dgm:t>
    </dgm:pt>
    <dgm:pt modelId="{4A901D03-8B65-4863-9434-B09ED4A51097}" type="pres">
      <dgm:prSet presAssocID="{CF010860-F768-4930-AFEB-B12A946BFAA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3A9076-755E-4B05-ACDC-CD0AEB498E33}" type="pres">
      <dgm:prSet presAssocID="{CF010860-F768-4930-AFEB-B12A946BFAA9}" presName="arrow" presStyleLbl="bgShp" presStyleIdx="0" presStyleCnt="1" custLinFactNeighborX="-3706" custLinFactNeighborY="3157"/>
      <dgm:spPr/>
    </dgm:pt>
    <dgm:pt modelId="{502BE716-1133-4C10-8239-D9862A4E3352}" type="pres">
      <dgm:prSet presAssocID="{CF010860-F768-4930-AFEB-B12A946BFAA9}" presName="arrowDiagram3" presStyleCnt="0"/>
      <dgm:spPr/>
    </dgm:pt>
    <dgm:pt modelId="{DE647739-7A7F-4D9E-8757-A3D7F3923601}" type="pres">
      <dgm:prSet presAssocID="{11C19482-0734-4FEC-BB92-0F470748F840}" presName="bullet3a" presStyleLbl="node1" presStyleIdx="0" presStyleCnt="3"/>
      <dgm:spPr/>
    </dgm:pt>
    <dgm:pt modelId="{B8C2AF5C-12B9-4FE5-A7B3-6C481D00B028}" type="pres">
      <dgm:prSet presAssocID="{11C19482-0734-4FEC-BB92-0F470748F840}" presName="textBox3a" presStyleLbl="revTx" presStyleIdx="0" presStyleCnt="3" custScaleX="268288" custLinFactNeighborX="1972" custLinFactNeighborY="13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CC4B1-8425-4735-8B08-232B76320D75}" type="pres">
      <dgm:prSet presAssocID="{62C92FDF-DC92-43B0-B9EE-3F7184992589}" presName="bullet3b" presStyleLbl="node1" presStyleIdx="1" presStyleCnt="3" custLinFactNeighborX="-78442" custLinFactNeighborY="-16157"/>
      <dgm:spPr/>
    </dgm:pt>
    <dgm:pt modelId="{E8320AA2-57D4-4733-A968-55A98069B8AB}" type="pres">
      <dgm:prSet presAssocID="{62C92FDF-DC92-43B0-B9EE-3F7184992589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C1CB7-9EC6-4C08-9BD6-1EE11E995F72}" type="pres">
      <dgm:prSet presAssocID="{5E83E693-AA29-4EFD-947E-590AA8E1C62F}" presName="bullet3c" presStyleLbl="node1" presStyleIdx="2" presStyleCnt="3" custLinFactX="200000" custLinFactNeighborX="220821" custLinFactNeighborY="-67219"/>
      <dgm:spPr/>
    </dgm:pt>
    <dgm:pt modelId="{8B1BA10B-9106-44FD-A74D-7DAAF75B4C2D}" type="pres">
      <dgm:prSet presAssocID="{5E83E693-AA29-4EFD-947E-590AA8E1C62F}" presName="textBox3c" presStyleLbl="revTx" presStyleIdx="2" presStyleCnt="3" custScaleX="178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ED1737-B0F2-4693-AD9F-CB97A0034191}" srcId="{CF010860-F768-4930-AFEB-B12A946BFAA9}" destId="{11C19482-0734-4FEC-BB92-0F470748F840}" srcOrd="0" destOrd="0" parTransId="{AF3FC481-09F8-4CB9-BB4C-704FFCBAA664}" sibTransId="{EA93E1CC-D121-4FC0-8477-D977A340BE80}"/>
    <dgm:cxn modelId="{B62FCCAA-74A8-4A13-B426-E09EABC936E6}" type="presOf" srcId="{62C92FDF-DC92-43B0-B9EE-3F7184992589}" destId="{E8320AA2-57D4-4733-A968-55A98069B8AB}" srcOrd="0" destOrd="0" presId="urn:microsoft.com/office/officeart/2005/8/layout/arrow2"/>
    <dgm:cxn modelId="{7503C4A4-59E6-45A0-95C7-94A5350108F9}" srcId="{CF010860-F768-4930-AFEB-B12A946BFAA9}" destId="{62C92FDF-DC92-43B0-B9EE-3F7184992589}" srcOrd="1" destOrd="0" parTransId="{A4BCF630-9ACC-4428-9951-BF051A33F9C2}" sibTransId="{4A3A4A4D-A05C-48F7-AA06-730B106FC800}"/>
    <dgm:cxn modelId="{9EB54C5F-7E6F-4A98-AC8E-4896B1FBD919}" type="presOf" srcId="{11C19482-0734-4FEC-BB92-0F470748F840}" destId="{B8C2AF5C-12B9-4FE5-A7B3-6C481D00B028}" srcOrd="0" destOrd="0" presId="urn:microsoft.com/office/officeart/2005/8/layout/arrow2"/>
    <dgm:cxn modelId="{626A8173-AA0C-453F-9729-F9881CDABE67}" type="presOf" srcId="{CF010860-F768-4930-AFEB-B12A946BFAA9}" destId="{4A901D03-8B65-4863-9434-B09ED4A51097}" srcOrd="0" destOrd="0" presId="urn:microsoft.com/office/officeart/2005/8/layout/arrow2"/>
    <dgm:cxn modelId="{C442B4D0-F7FD-4FE1-A987-E045C1E7B697}" srcId="{CF010860-F768-4930-AFEB-B12A946BFAA9}" destId="{5E83E693-AA29-4EFD-947E-590AA8E1C62F}" srcOrd="2" destOrd="0" parTransId="{B797E74F-CCCF-4CE7-9BCC-28A1D2B4F6FB}" sibTransId="{09135AC4-9E17-48E8-87AB-3BA023C815F0}"/>
    <dgm:cxn modelId="{21A7F801-DC66-4982-BFBC-1C0A68BD19AC}" type="presOf" srcId="{5E83E693-AA29-4EFD-947E-590AA8E1C62F}" destId="{8B1BA10B-9106-44FD-A74D-7DAAF75B4C2D}" srcOrd="0" destOrd="0" presId="urn:microsoft.com/office/officeart/2005/8/layout/arrow2"/>
    <dgm:cxn modelId="{25BE47E9-DFA0-48C5-9D7D-2783A25E5067}" type="presParOf" srcId="{4A901D03-8B65-4863-9434-B09ED4A51097}" destId="{DB3A9076-755E-4B05-ACDC-CD0AEB498E33}" srcOrd="0" destOrd="0" presId="urn:microsoft.com/office/officeart/2005/8/layout/arrow2"/>
    <dgm:cxn modelId="{0FFC65D8-2865-488A-BF9D-4A27B710AAF6}" type="presParOf" srcId="{4A901D03-8B65-4863-9434-B09ED4A51097}" destId="{502BE716-1133-4C10-8239-D9862A4E3352}" srcOrd="1" destOrd="0" presId="urn:microsoft.com/office/officeart/2005/8/layout/arrow2"/>
    <dgm:cxn modelId="{2A8EF199-D1AA-45C5-B7C2-33936A10E2A0}" type="presParOf" srcId="{502BE716-1133-4C10-8239-D9862A4E3352}" destId="{DE647739-7A7F-4D9E-8757-A3D7F3923601}" srcOrd="0" destOrd="0" presId="urn:microsoft.com/office/officeart/2005/8/layout/arrow2"/>
    <dgm:cxn modelId="{F4B23B27-6990-4AF2-93F9-08A070780DB8}" type="presParOf" srcId="{502BE716-1133-4C10-8239-D9862A4E3352}" destId="{B8C2AF5C-12B9-4FE5-A7B3-6C481D00B028}" srcOrd="1" destOrd="0" presId="urn:microsoft.com/office/officeart/2005/8/layout/arrow2"/>
    <dgm:cxn modelId="{BBE34631-F58C-4F56-B918-387E78A76C22}" type="presParOf" srcId="{502BE716-1133-4C10-8239-D9862A4E3352}" destId="{997CC4B1-8425-4735-8B08-232B76320D75}" srcOrd="2" destOrd="0" presId="urn:microsoft.com/office/officeart/2005/8/layout/arrow2"/>
    <dgm:cxn modelId="{CFDE5B72-50CC-4C23-90C3-53BA5E63540A}" type="presParOf" srcId="{502BE716-1133-4C10-8239-D9862A4E3352}" destId="{E8320AA2-57D4-4733-A968-55A98069B8AB}" srcOrd="3" destOrd="0" presId="urn:microsoft.com/office/officeart/2005/8/layout/arrow2"/>
    <dgm:cxn modelId="{0D85FF7D-5617-490E-813A-1CC15DC6A147}" type="presParOf" srcId="{502BE716-1133-4C10-8239-D9862A4E3352}" destId="{E3FC1CB7-9EC6-4C08-9BD6-1EE11E995F72}" srcOrd="4" destOrd="0" presId="urn:microsoft.com/office/officeart/2005/8/layout/arrow2"/>
    <dgm:cxn modelId="{05607061-65DD-428A-8099-D7C2F89867BF}" type="presParOf" srcId="{502BE716-1133-4C10-8239-D9862A4E3352}" destId="{8B1BA10B-9106-44FD-A74D-7DAAF75B4C2D}" srcOrd="5" destOrd="0" presId="urn:microsoft.com/office/officeart/2005/8/layout/arrow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60FD469-48C8-45CD-90A9-EE62E31898B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33BACF-5ABF-430A-B196-06F42D9E6676}">
      <dgm:prSet phldrT="[Текст]"/>
      <dgm:spPr/>
      <dgm:t>
        <a:bodyPr/>
        <a:lstStyle/>
        <a:p>
          <a:r>
            <a:rPr lang="ru-RU" dirty="0" smtClean="0">
              <a:latin typeface="Book Antiqua" pitchFamily="18" charset="0"/>
            </a:rPr>
            <a:t>оптимальность проекта (т.е. достижение поставленных целей с минимальными затратами ресурсов)</a:t>
          </a:r>
          <a:endParaRPr lang="ru-RU" dirty="0">
            <a:latin typeface="Book Antiqua" pitchFamily="18" charset="0"/>
          </a:endParaRPr>
        </a:p>
      </dgm:t>
    </dgm:pt>
    <dgm:pt modelId="{6F10F05C-F1D7-4EB3-A2AB-FEA91CA30097}" type="parTrans" cxnId="{4C47C279-15AD-4CFE-8227-F6A66D2F76C8}">
      <dgm:prSet/>
      <dgm:spPr/>
      <dgm:t>
        <a:bodyPr/>
        <a:lstStyle/>
        <a:p>
          <a:endParaRPr lang="ru-RU"/>
        </a:p>
      </dgm:t>
    </dgm:pt>
    <dgm:pt modelId="{01C51EAD-33BC-4DFA-8DA4-E7F7A53C4D9F}" type="sibTrans" cxnId="{4C47C279-15AD-4CFE-8227-F6A66D2F76C8}">
      <dgm:prSet/>
      <dgm:spPr/>
      <dgm:t>
        <a:bodyPr/>
        <a:lstStyle/>
        <a:p>
          <a:endParaRPr lang="ru-RU"/>
        </a:p>
      </dgm:t>
    </dgm:pt>
    <dgm:pt modelId="{74948C88-6C10-4A03-97A2-5EA3A39CFDED}">
      <dgm:prSet phldrT="[Текст]"/>
      <dgm:spPr/>
      <dgm:t>
        <a:bodyPr/>
        <a:lstStyle/>
        <a:p>
          <a:r>
            <a:rPr lang="ru-RU" dirty="0" smtClean="0">
              <a:latin typeface="Book Antiqua" pitchFamily="18" charset="0"/>
            </a:rPr>
            <a:t>полнота раскрытия и аргументированность основных разделов проекта</a:t>
          </a:r>
          <a:endParaRPr lang="ru-RU" dirty="0">
            <a:latin typeface="Book Antiqua" pitchFamily="18" charset="0"/>
          </a:endParaRPr>
        </a:p>
      </dgm:t>
    </dgm:pt>
    <dgm:pt modelId="{ADEA84FB-9CD1-43B7-8191-50790284934F}" type="parTrans" cxnId="{341577D4-A67E-4C79-82D6-22428AB0CE81}">
      <dgm:prSet/>
      <dgm:spPr/>
      <dgm:t>
        <a:bodyPr/>
        <a:lstStyle/>
        <a:p>
          <a:endParaRPr lang="ru-RU"/>
        </a:p>
      </dgm:t>
    </dgm:pt>
    <dgm:pt modelId="{980388AC-8AB8-40E2-966C-186977E9416A}" type="sibTrans" cxnId="{341577D4-A67E-4C79-82D6-22428AB0CE81}">
      <dgm:prSet/>
      <dgm:spPr/>
      <dgm:t>
        <a:bodyPr/>
        <a:lstStyle/>
        <a:p>
          <a:endParaRPr lang="ru-RU"/>
        </a:p>
      </dgm:t>
    </dgm:pt>
    <dgm:pt modelId="{2759B7E9-B426-493E-AB55-A9E232614266}">
      <dgm:prSet/>
      <dgm:spPr/>
      <dgm:t>
        <a:bodyPr/>
        <a:lstStyle/>
        <a:p>
          <a:r>
            <a:rPr lang="ru-RU" dirty="0" smtClean="0">
              <a:latin typeface="Book Antiqua" pitchFamily="18" charset="0"/>
            </a:rPr>
            <a:t>соответствие приоритетному направлению, сформулированному на уровне идеи</a:t>
          </a:r>
          <a:endParaRPr lang="ru-RU" dirty="0">
            <a:latin typeface="Book Antiqua" pitchFamily="18" charset="0"/>
          </a:endParaRPr>
        </a:p>
      </dgm:t>
    </dgm:pt>
    <dgm:pt modelId="{57B664F4-7AD9-4FF1-BC84-9DFFB5E1E8E3}" type="parTrans" cxnId="{62A6555C-4B74-4460-B724-B080F797B51F}">
      <dgm:prSet/>
      <dgm:spPr/>
      <dgm:t>
        <a:bodyPr/>
        <a:lstStyle/>
        <a:p>
          <a:endParaRPr lang="ru-RU"/>
        </a:p>
      </dgm:t>
    </dgm:pt>
    <dgm:pt modelId="{90B12C84-495E-42D6-A75C-E0641A3B1FB4}" type="sibTrans" cxnId="{62A6555C-4B74-4460-B724-B080F797B51F}">
      <dgm:prSet/>
      <dgm:spPr/>
      <dgm:t>
        <a:bodyPr/>
        <a:lstStyle/>
        <a:p>
          <a:endParaRPr lang="ru-RU"/>
        </a:p>
      </dgm:t>
    </dgm:pt>
    <dgm:pt modelId="{4060B5FB-61A1-47E7-A1D8-70585871DB0D}">
      <dgm:prSet/>
      <dgm:spPr/>
      <dgm:t>
        <a:bodyPr/>
        <a:lstStyle/>
        <a:p>
          <a:r>
            <a:rPr lang="ru-RU" dirty="0" smtClean="0">
              <a:latin typeface="Book Antiqua" pitchFamily="18" charset="0"/>
            </a:rPr>
            <a:t>степень предполагаемого участия в проекте общественности (самодеятельных объединений, инициативных групп, отдельных коллективов, народных мастеров и т.п.) </a:t>
          </a:r>
          <a:endParaRPr lang="ru-RU" dirty="0">
            <a:latin typeface="Book Antiqua" pitchFamily="18" charset="0"/>
          </a:endParaRPr>
        </a:p>
      </dgm:t>
    </dgm:pt>
    <dgm:pt modelId="{185605D0-6EF8-4436-8A13-906742CC6F40}" type="parTrans" cxnId="{620E95A4-8AA4-47BE-86B1-985C6E4519DB}">
      <dgm:prSet/>
      <dgm:spPr/>
      <dgm:t>
        <a:bodyPr/>
        <a:lstStyle/>
        <a:p>
          <a:endParaRPr lang="ru-RU"/>
        </a:p>
      </dgm:t>
    </dgm:pt>
    <dgm:pt modelId="{FBF0BB1E-ED00-4620-8248-9386FAA77471}" type="sibTrans" cxnId="{620E95A4-8AA4-47BE-86B1-985C6E4519DB}">
      <dgm:prSet/>
      <dgm:spPr/>
      <dgm:t>
        <a:bodyPr/>
        <a:lstStyle/>
        <a:p>
          <a:endParaRPr lang="ru-RU"/>
        </a:p>
      </dgm:t>
    </dgm:pt>
    <dgm:pt modelId="{25EAEF24-C973-481C-8075-AD9B963EA925}" type="pres">
      <dgm:prSet presAssocID="{E60FD469-48C8-45CD-90A9-EE62E31898B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D444C4-8D10-412A-BECD-594C1710043D}" type="pres">
      <dgm:prSet presAssocID="{3633BACF-5ABF-430A-B196-06F42D9E6676}" presName="comp" presStyleCnt="0"/>
      <dgm:spPr/>
    </dgm:pt>
    <dgm:pt modelId="{175BD163-F427-4483-8BE9-0D1075946CF7}" type="pres">
      <dgm:prSet presAssocID="{3633BACF-5ABF-430A-B196-06F42D9E6676}" presName="box" presStyleLbl="node1" presStyleIdx="0" presStyleCnt="4"/>
      <dgm:spPr/>
      <dgm:t>
        <a:bodyPr/>
        <a:lstStyle/>
        <a:p>
          <a:endParaRPr lang="ru-RU"/>
        </a:p>
      </dgm:t>
    </dgm:pt>
    <dgm:pt modelId="{AF9682B6-724D-4F7D-8A0A-270B7257B1B3}" type="pres">
      <dgm:prSet presAssocID="{3633BACF-5ABF-430A-B196-06F42D9E6676}" presName="img" presStyleLbl="fgImgPlace1" presStyleIdx="0" presStyleCnt="4"/>
      <dgm:spPr/>
    </dgm:pt>
    <dgm:pt modelId="{D3E26E19-79EC-4550-95EA-7157D5BB7CB0}" type="pres">
      <dgm:prSet presAssocID="{3633BACF-5ABF-430A-B196-06F42D9E667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FAA067-F60E-4A90-853B-68A535DD78B5}" type="pres">
      <dgm:prSet presAssocID="{01C51EAD-33BC-4DFA-8DA4-E7F7A53C4D9F}" presName="spacer" presStyleCnt="0"/>
      <dgm:spPr/>
    </dgm:pt>
    <dgm:pt modelId="{22E1CDD3-D174-46B0-8A32-C47C670FE660}" type="pres">
      <dgm:prSet presAssocID="{2759B7E9-B426-493E-AB55-A9E232614266}" presName="comp" presStyleCnt="0"/>
      <dgm:spPr/>
    </dgm:pt>
    <dgm:pt modelId="{D31CF8B5-6F30-4B8F-93C2-818F5CA9E99B}" type="pres">
      <dgm:prSet presAssocID="{2759B7E9-B426-493E-AB55-A9E232614266}" presName="box" presStyleLbl="node1" presStyleIdx="1" presStyleCnt="4"/>
      <dgm:spPr/>
      <dgm:t>
        <a:bodyPr/>
        <a:lstStyle/>
        <a:p>
          <a:endParaRPr lang="ru-RU"/>
        </a:p>
      </dgm:t>
    </dgm:pt>
    <dgm:pt modelId="{96EF6D56-3C9F-4884-AA61-9109A9C53660}" type="pres">
      <dgm:prSet presAssocID="{2759B7E9-B426-493E-AB55-A9E232614266}" presName="img" presStyleLbl="fgImgPlace1" presStyleIdx="1" presStyleCnt="4"/>
      <dgm:spPr/>
    </dgm:pt>
    <dgm:pt modelId="{219CCA79-29CB-4B4A-B6D1-050FDD89A1F2}" type="pres">
      <dgm:prSet presAssocID="{2759B7E9-B426-493E-AB55-A9E23261426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1A38F-E797-4F44-8380-CCEDE916E8AC}" type="pres">
      <dgm:prSet presAssocID="{90B12C84-495E-42D6-A75C-E0641A3B1FB4}" presName="spacer" presStyleCnt="0"/>
      <dgm:spPr/>
    </dgm:pt>
    <dgm:pt modelId="{BC402904-F9B1-4B66-82AD-07EBDF6D1FBB}" type="pres">
      <dgm:prSet presAssocID="{74948C88-6C10-4A03-97A2-5EA3A39CFDED}" presName="comp" presStyleCnt="0"/>
      <dgm:spPr/>
    </dgm:pt>
    <dgm:pt modelId="{531FB0E5-FCDD-41DD-AF62-25D21F63012C}" type="pres">
      <dgm:prSet presAssocID="{74948C88-6C10-4A03-97A2-5EA3A39CFDED}" presName="box" presStyleLbl="node1" presStyleIdx="2" presStyleCnt="4"/>
      <dgm:spPr/>
      <dgm:t>
        <a:bodyPr/>
        <a:lstStyle/>
        <a:p>
          <a:endParaRPr lang="ru-RU"/>
        </a:p>
      </dgm:t>
    </dgm:pt>
    <dgm:pt modelId="{986F9AC3-D2A5-40B9-A159-14BBF417A5CC}" type="pres">
      <dgm:prSet presAssocID="{74948C88-6C10-4A03-97A2-5EA3A39CFDED}" presName="img" presStyleLbl="fgImgPlace1" presStyleIdx="2" presStyleCnt="4"/>
      <dgm:spPr/>
    </dgm:pt>
    <dgm:pt modelId="{6DFB5752-28EB-4B91-8B41-5E0C3A593C43}" type="pres">
      <dgm:prSet presAssocID="{74948C88-6C10-4A03-97A2-5EA3A39CFDED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DAFFE-5184-4E40-82FD-0F63CB5B4EDA}" type="pres">
      <dgm:prSet presAssocID="{980388AC-8AB8-40E2-966C-186977E9416A}" presName="spacer" presStyleCnt="0"/>
      <dgm:spPr/>
    </dgm:pt>
    <dgm:pt modelId="{AF4F2122-CFB5-4380-A7C5-822B39A4ECAE}" type="pres">
      <dgm:prSet presAssocID="{4060B5FB-61A1-47E7-A1D8-70585871DB0D}" presName="comp" presStyleCnt="0"/>
      <dgm:spPr/>
    </dgm:pt>
    <dgm:pt modelId="{E4392332-129C-416A-8C60-9046B1B97685}" type="pres">
      <dgm:prSet presAssocID="{4060B5FB-61A1-47E7-A1D8-70585871DB0D}" presName="box" presStyleLbl="node1" presStyleIdx="3" presStyleCnt="4"/>
      <dgm:spPr/>
      <dgm:t>
        <a:bodyPr/>
        <a:lstStyle/>
        <a:p>
          <a:endParaRPr lang="ru-RU"/>
        </a:p>
      </dgm:t>
    </dgm:pt>
    <dgm:pt modelId="{6D3CE6F9-DF94-4A7E-A290-853930BA2183}" type="pres">
      <dgm:prSet presAssocID="{4060B5FB-61A1-47E7-A1D8-70585871DB0D}" presName="img" presStyleLbl="fgImgPlace1" presStyleIdx="3" presStyleCnt="4"/>
      <dgm:spPr/>
    </dgm:pt>
    <dgm:pt modelId="{FAD121CB-65CC-41B7-B4B2-A3C54F0641C1}" type="pres">
      <dgm:prSet presAssocID="{4060B5FB-61A1-47E7-A1D8-70585871DB0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204671-2553-48DE-A37B-A6B0B89BEB64}" type="presOf" srcId="{3633BACF-5ABF-430A-B196-06F42D9E6676}" destId="{175BD163-F427-4483-8BE9-0D1075946CF7}" srcOrd="0" destOrd="0" presId="urn:microsoft.com/office/officeart/2005/8/layout/vList4"/>
    <dgm:cxn modelId="{A393EA4C-23F6-40A8-BA1E-9D3A798E115D}" type="presOf" srcId="{4060B5FB-61A1-47E7-A1D8-70585871DB0D}" destId="{E4392332-129C-416A-8C60-9046B1B97685}" srcOrd="0" destOrd="0" presId="urn:microsoft.com/office/officeart/2005/8/layout/vList4"/>
    <dgm:cxn modelId="{62A6555C-4B74-4460-B724-B080F797B51F}" srcId="{E60FD469-48C8-45CD-90A9-EE62E31898B4}" destId="{2759B7E9-B426-493E-AB55-A9E232614266}" srcOrd="1" destOrd="0" parTransId="{57B664F4-7AD9-4FF1-BC84-9DFFB5E1E8E3}" sibTransId="{90B12C84-495E-42D6-A75C-E0641A3B1FB4}"/>
    <dgm:cxn modelId="{4C47C279-15AD-4CFE-8227-F6A66D2F76C8}" srcId="{E60FD469-48C8-45CD-90A9-EE62E31898B4}" destId="{3633BACF-5ABF-430A-B196-06F42D9E6676}" srcOrd="0" destOrd="0" parTransId="{6F10F05C-F1D7-4EB3-A2AB-FEA91CA30097}" sibTransId="{01C51EAD-33BC-4DFA-8DA4-E7F7A53C4D9F}"/>
    <dgm:cxn modelId="{932DCC60-E353-455E-9346-AF570BA40C2B}" type="presOf" srcId="{2759B7E9-B426-493E-AB55-A9E232614266}" destId="{219CCA79-29CB-4B4A-B6D1-050FDD89A1F2}" srcOrd="1" destOrd="0" presId="urn:microsoft.com/office/officeart/2005/8/layout/vList4"/>
    <dgm:cxn modelId="{0FDFD422-DE39-44D7-A090-EED9F1734909}" type="presOf" srcId="{2759B7E9-B426-493E-AB55-A9E232614266}" destId="{D31CF8B5-6F30-4B8F-93C2-818F5CA9E99B}" srcOrd="0" destOrd="0" presId="urn:microsoft.com/office/officeart/2005/8/layout/vList4"/>
    <dgm:cxn modelId="{6D05B93B-C19B-4FEB-BABF-525842D890E9}" type="presOf" srcId="{4060B5FB-61A1-47E7-A1D8-70585871DB0D}" destId="{FAD121CB-65CC-41B7-B4B2-A3C54F0641C1}" srcOrd="1" destOrd="0" presId="urn:microsoft.com/office/officeart/2005/8/layout/vList4"/>
    <dgm:cxn modelId="{6E202C44-F61C-4FD3-A573-AC198B1E284D}" type="presOf" srcId="{3633BACF-5ABF-430A-B196-06F42D9E6676}" destId="{D3E26E19-79EC-4550-95EA-7157D5BB7CB0}" srcOrd="1" destOrd="0" presId="urn:microsoft.com/office/officeart/2005/8/layout/vList4"/>
    <dgm:cxn modelId="{27C42B74-54B5-4405-90FC-B3C7039D1807}" type="presOf" srcId="{74948C88-6C10-4A03-97A2-5EA3A39CFDED}" destId="{6DFB5752-28EB-4B91-8B41-5E0C3A593C43}" srcOrd="1" destOrd="0" presId="urn:microsoft.com/office/officeart/2005/8/layout/vList4"/>
    <dgm:cxn modelId="{341577D4-A67E-4C79-82D6-22428AB0CE81}" srcId="{E60FD469-48C8-45CD-90A9-EE62E31898B4}" destId="{74948C88-6C10-4A03-97A2-5EA3A39CFDED}" srcOrd="2" destOrd="0" parTransId="{ADEA84FB-9CD1-43B7-8191-50790284934F}" sibTransId="{980388AC-8AB8-40E2-966C-186977E9416A}"/>
    <dgm:cxn modelId="{6C7AC059-B43E-417F-B66B-613BA9D3E2B4}" type="presOf" srcId="{E60FD469-48C8-45CD-90A9-EE62E31898B4}" destId="{25EAEF24-C973-481C-8075-AD9B963EA925}" srcOrd="0" destOrd="0" presId="urn:microsoft.com/office/officeart/2005/8/layout/vList4"/>
    <dgm:cxn modelId="{620E95A4-8AA4-47BE-86B1-985C6E4519DB}" srcId="{E60FD469-48C8-45CD-90A9-EE62E31898B4}" destId="{4060B5FB-61A1-47E7-A1D8-70585871DB0D}" srcOrd="3" destOrd="0" parTransId="{185605D0-6EF8-4436-8A13-906742CC6F40}" sibTransId="{FBF0BB1E-ED00-4620-8248-9386FAA77471}"/>
    <dgm:cxn modelId="{4F7EC11D-03D1-4A8F-B988-3999482AF338}" type="presOf" srcId="{74948C88-6C10-4A03-97A2-5EA3A39CFDED}" destId="{531FB0E5-FCDD-41DD-AF62-25D21F63012C}" srcOrd="0" destOrd="0" presId="urn:microsoft.com/office/officeart/2005/8/layout/vList4"/>
    <dgm:cxn modelId="{8EB79ED7-8F5B-4033-A869-EC692F63F299}" type="presParOf" srcId="{25EAEF24-C973-481C-8075-AD9B963EA925}" destId="{EAD444C4-8D10-412A-BECD-594C1710043D}" srcOrd="0" destOrd="0" presId="urn:microsoft.com/office/officeart/2005/8/layout/vList4"/>
    <dgm:cxn modelId="{3FF88CE5-4A06-44DF-A540-A21DDA21C65A}" type="presParOf" srcId="{EAD444C4-8D10-412A-BECD-594C1710043D}" destId="{175BD163-F427-4483-8BE9-0D1075946CF7}" srcOrd="0" destOrd="0" presId="urn:microsoft.com/office/officeart/2005/8/layout/vList4"/>
    <dgm:cxn modelId="{92ADD6FE-9172-4968-86B8-2A61236FF9DE}" type="presParOf" srcId="{EAD444C4-8D10-412A-BECD-594C1710043D}" destId="{AF9682B6-724D-4F7D-8A0A-270B7257B1B3}" srcOrd="1" destOrd="0" presId="urn:microsoft.com/office/officeart/2005/8/layout/vList4"/>
    <dgm:cxn modelId="{8DFA8E15-7D58-4785-AB47-99E2A9DD5256}" type="presParOf" srcId="{EAD444C4-8D10-412A-BECD-594C1710043D}" destId="{D3E26E19-79EC-4550-95EA-7157D5BB7CB0}" srcOrd="2" destOrd="0" presId="urn:microsoft.com/office/officeart/2005/8/layout/vList4"/>
    <dgm:cxn modelId="{2209F719-3D7D-47FE-867C-10654FBF8D89}" type="presParOf" srcId="{25EAEF24-C973-481C-8075-AD9B963EA925}" destId="{7FFAA067-F60E-4A90-853B-68A535DD78B5}" srcOrd="1" destOrd="0" presId="urn:microsoft.com/office/officeart/2005/8/layout/vList4"/>
    <dgm:cxn modelId="{A35A1068-B487-4298-8E59-2AFD24812070}" type="presParOf" srcId="{25EAEF24-C973-481C-8075-AD9B963EA925}" destId="{22E1CDD3-D174-46B0-8A32-C47C670FE660}" srcOrd="2" destOrd="0" presId="urn:microsoft.com/office/officeart/2005/8/layout/vList4"/>
    <dgm:cxn modelId="{B3E99219-A57B-4D50-9F9A-38D33AAC78C0}" type="presParOf" srcId="{22E1CDD3-D174-46B0-8A32-C47C670FE660}" destId="{D31CF8B5-6F30-4B8F-93C2-818F5CA9E99B}" srcOrd="0" destOrd="0" presId="urn:microsoft.com/office/officeart/2005/8/layout/vList4"/>
    <dgm:cxn modelId="{C01D63D7-DD55-469B-BD0C-FBE5FA6B9CBE}" type="presParOf" srcId="{22E1CDD3-D174-46B0-8A32-C47C670FE660}" destId="{96EF6D56-3C9F-4884-AA61-9109A9C53660}" srcOrd="1" destOrd="0" presId="urn:microsoft.com/office/officeart/2005/8/layout/vList4"/>
    <dgm:cxn modelId="{EB37DA98-8E0A-4F66-84CB-F1F36C9C8656}" type="presParOf" srcId="{22E1CDD3-D174-46B0-8A32-C47C670FE660}" destId="{219CCA79-29CB-4B4A-B6D1-050FDD89A1F2}" srcOrd="2" destOrd="0" presId="urn:microsoft.com/office/officeart/2005/8/layout/vList4"/>
    <dgm:cxn modelId="{55468638-BCA8-4302-90D9-2D71916F8C88}" type="presParOf" srcId="{25EAEF24-C973-481C-8075-AD9B963EA925}" destId="{6721A38F-E797-4F44-8380-CCEDE916E8AC}" srcOrd="3" destOrd="0" presId="urn:microsoft.com/office/officeart/2005/8/layout/vList4"/>
    <dgm:cxn modelId="{4F14A3A7-2391-4EAE-B284-27D9D6DE936E}" type="presParOf" srcId="{25EAEF24-C973-481C-8075-AD9B963EA925}" destId="{BC402904-F9B1-4B66-82AD-07EBDF6D1FBB}" srcOrd="4" destOrd="0" presId="urn:microsoft.com/office/officeart/2005/8/layout/vList4"/>
    <dgm:cxn modelId="{9AA9F6D9-B5B4-4F7E-9CD9-A23D1ABE384D}" type="presParOf" srcId="{BC402904-F9B1-4B66-82AD-07EBDF6D1FBB}" destId="{531FB0E5-FCDD-41DD-AF62-25D21F63012C}" srcOrd="0" destOrd="0" presId="urn:microsoft.com/office/officeart/2005/8/layout/vList4"/>
    <dgm:cxn modelId="{8D132908-BCE6-4803-9E9C-3A770CE3EC03}" type="presParOf" srcId="{BC402904-F9B1-4B66-82AD-07EBDF6D1FBB}" destId="{986F9AC3-D2A5-40B9-A159-14BBF417A5CC}" srcOrd="1" destOrd="0" presId="urn:microsoft.com/office/officeart/2005/8/layout/vList4"/>
    <dgm:cxn modelId="{25588000-82E7-4F6C-8F1C-5467E9F49E7F}" type="presParOf" srcId="{BC402904-F9B1-4B66-82AD-07EBDF6D1FBB}" destId="{6DFB5752-28EB-4B91-8B41-5E0C3A593C43}" srcOrd="2" destOrd="0" presId="urn:microsoft.com/office/officeart/2005/8/layout/vList4"/>
    <dgm:cxn modelId="{E24D7B83-40F1-41BD-A882-6FC0DE4D1A40}" type="presParOf" srcId="{25EAEF24-C973-481C-8075-AD9B963EA925}" destId="{049DAFFE-5184-4E40-82FD-0F63CB5B4EDA}" srcOrd="5" destOrd="0" presId="urn:microsoft.com/office/officeart/2005/8/layout/vList4"/>
    <dgm:cxn modelId="{D819B33B-32A2-46FC-BF87-13A55B9E82DF}" type="presParOf" srcId="{25EAEF24-C973-481C-8075-AD9B963EA925}" destId="{AF4F2122-CFB5-4380-A7C5-822B39A4ECAE}" srcOrd="6" destOrd="0" presId="urn:microsoft.com/office/officeart/2005/8/layout/vList4"/>
    <dgm:cxn modelId="{4E5FAEF9-0D36-4429-AF31-E6B0F8628812}" type="presParOf" srcId="{AF4F2122-CFB5-4380-A7C5-822B39A4ECAE}" destId="{E4392332-129C-416A-8C60-9046B1B97685}" srcOrd="0" destOrd="0" presId="urn:microsoft.com/office/officeart/2005/8/layout/vList4"/>
    <dgm:cxn modelId="{98E426E3-1A4E-41D4-B041-CAF8F99126B5}" type="presParOf" srcId="{AF4F2122-CFB5-4380-A7C5-822B39A4ECAE}" destId="{6D3CE6F9-DF94-4A7E-A290-853930BA2183}" srcOrd="1" destOrd="0" presId="urn:microsoft.com/office/officeart/2005/8/layout/vList4"/>
    <dgm:cxn modelId="{0891653D-7F95-47E8-97DC-A034F8EB15AA}" type="presParOf" srcId="{AF4F2122-CFB5-4380-A7C5-822B39A4ECAE}" destId="{FAD121CB-65CC-41B7-B4B2-A3C54F0641C1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5D0D2-3737-4184-819A-EA3E6C4FFE21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FA888-AAFA-4FC6-8451-DCF6A7D9F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FA888-AAFA-4FC6-8451-DCF6A7D9FE5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FA888-AAFA-4FC6-8451-DCF6A7D9FE5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FA888-AAFA-4FC6-8451-DCF6A7D9FE5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FA888-AAFA-4FC6-8451-DCF6A7D9FE55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Book Antiqua" pitchFamily="18" charset="0"/>
              </a:rPr>
              <a:t>Видеоурок</a:t>
            </a: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 # 2. 	</a:t>
            </a:r>
            <a:r>
              <a:rPr lang="ru-RU" b="1" dirty="0" smtClean="0">
                <a:latin typeface="Book Antiqua" pitchFamily="18" charset="0"/>
              </a:rPr>
              <a:t/>
            </a:r>
            <a:br>
              <a:rPr lang="ru-RU" b="1" dirty="0" smtClean="0">
                <a:latin typeface="Book Antiqua" pitchFamily="18" charset="0"/>
              </a:rPr>
            </a:br>
            <a:r>
              <a:rPr lang="ru-RU" b="1" dirty="0" smtClean="0">
                <a:latin typeface="Book Antiqua" pitchFamily="18" charset="0"/>
              </a:rPr>
              <a:t>7 шагов, которые нужно сделать, чтобы </a:t>
            </a: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разработать</a:t>
            </a:r>
            <a:r>
              <a:rPr lang="ru-RU" b="1" dirty="0" smtClean="0">
                <a:latin typeface="Book Antiqua" pitchFamily="18" charset="0"/>
              </a:rPr>
              <a:t> проект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>
              <a:solidFill>
                <a:schemeClr val="tx1"/>
              </a:solidFill>
              <a:latin typeface="Book Antiqua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Book Antiqua" pitchFamily="18" charset="0"/>
              </a:rPr>
              <a:t>На втором уроке мы рассмотрим последовательность действий по созданию проекта.</a:t>
            </a:r>
            <a:br>
              <a:rPr lang="ru-RU" dirty="0" smtClean="0">
                <a:solidFill>
                  <a:schemeClr val="tx1"/>
                </a:solidFill>
                <a:latin typeface="Book Antiqua" pitchFamily="18" charset="0"/>
              </a:rPr>
            </a:br>
            <a:endParaRPr lang="ru-RU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Book Antiqua" pitchFamily="18" charset="0"/>
              </a:rPr>
              <a:t>Если нет «готовой» целевой аудитории, то ее можно «вычленить», применив следующую классификацию:</a:t>
            </a:r>
            <a:endParaRPr lang="ru-RU" sz="2800" dirty="0">
              <a:latin typeface="Book Antiqu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700" b="1" dirty="0" smtClean="0">
                <a:latin typeface="Book Antiqua" pitchFamily="18" charset="0"/>
              </a:rPr>
              <a:t>Какие источники информации свидетельствуют о том, что проблема существует и ее важно решить? </a:t>
            </a:r>
            <a:br>
              <a:rPr lang="ru-RU" sz="2700" b="1" dirty="0" smtClean="0">
                <a:latin typeface="Book Antiqua" pitchFamily="18" charset="0"/>
              </a:rPr>
            </a:br>
            <a:endParaRPr lang="ru-RU" sz="2700" b="1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мониторинг СМИ;</a:t>
            </a:r>
          </a:p>
          <a:p>
            <a:r>
              <a:rPr lang="ru-RU" dirty="0" smtClean="0">
                <a:latin typeface="Book Antiqua" pitchFamily="18" charset="0"/>
              </a:rPr>
              <a:t>встречи с «лидерами мнений», представителями профессионального (любительского) сообщества;</a:t>
            </a:r>
          </a:p>
          <a:p>
            <a:r>
              <a:rPr lang="ru-RU" dirty="0" smtClean="0">
                <a:latin typeface="Book Antiqua" pitchFamily="18" charset="0"/>
              </a:rPr>
              <a:t>анкетирование;</a:t>
            </a:r>
          </a:p>
          <a:p>
            <a:r>
              <a:rPr lang="ru-RU" dirty="0" smtClean="0">
                <a:latin typeface="Book Antiqua" pitchFamily="18" charset="0"/>
              </a:rPr>
              <a:t>опрос и т.д.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b="1" dirty="0" smtClean="0">
                <a:latin typeface="Book Antiqua" pitchFamily="18" charset="0"/>
              </a:rPr>
              <a:t>Масштаб проблем</a:t>
            </a:r>
            <a:endParaRPr lang="ru-RU" sz="3200" b="1" dirty="0"/>
          </a:p>
        </p:txBody>
      </p:sp>
      <p:pic>
        <p:nvPicPr>
          <p:cNvPr id="4" name="Содержимое 3" descr="пределы разумног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3570" y="1428736"/>
            <a:ext cx="3171844" cy="4017669"/>
          </a:xfrm>
        </p:spPr>
      </p:pic>
      <p:sp>
        <p:nvSpPr>
          <p:cNvPr id="5" name="Прямоугольник 4"/>
          <p:cNvSpPr/>
          <p:nvPr/>
        </p:nvSpPr>
        <p:spPr>
          <a:xfrm>
            <a:off x="928663" y="2071678"/>
            <a:ext cx="4643470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700" dirty="0" smtClean="0">
                <a:solidFill>
                  <a:prstClr val="black"/>
                </a:solidFill>
                <a:latin typeface="Book Antiqua" pitchFamily="18" charset="0"/>
                <a:ea typeface="+mj-ea"/>
                <a:cs typeface="+mj-cs"/>
              </a:rPr>
              <a:t>Масштаб проблем должен быть в пределах разумного, а их характер и содержание должны быть связаны с интересами организации, выделяющей средства.</a:t>
            </a:r>
            <a: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</a:br>
            <a:endParaRPr lang="ru-RU" sz="4400" dirty="0">
              <a:solidFill>
                <a:prstClr val="black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Book Antiqua" pitchFamily="18" charset="0"/>
              </a:rPr>
              <a:t>Шаг № 3. Определение цели и постановка задач</a:t>
            </a:r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endParaRPr lang="ru-RU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 </a:t>
            </a:r>
            <a:r>
              <a:rPr lang="ru-RU" b="1" dirty="0" smtClean="0">
                <a:latin typeface="Book Antiqua" pitchFamily="18" charset="0"/>
              </a:rPr>
              <a:t>Цель</a:t>
            </a:r>
            <a:r>
              <a:rPr lang="ru-RU" dirty="0" smtClean="0">
                <a:latin typeface="Book Antiqua" pitchFamily="18" charset="0"/>
              </a:rPr>
              <a:t> - общее описание предполагаемых результатов и ожиданий, наивысшая точка достижений, к которой стремятся авторы в ходе реализации проекта. </a:t>
            </a:r>
          </a:p>
          <a:p>
            <a:pPr>
              <a:buNone/>
            </a:pPr>
            <a:r>
              <a:rPr lang="ru-RU" dirty="0" smtClean="0">
                <a:latin typeface="Book Antiqua" pitchFamily="18" charset="0"/>
              </a:rPr>
              <a:t>    Еще можно сказать что цель - «перевернутая проблема».   Пример открытие фитнес клуба:</a:t>
            </a:r>
          </a:p>
          <a:p>
            <a:r>
              <a:rPr lang="ru-RU" dirty="0" smtClean="0">
                <a:latin typeface="Book Antiqua" pitchFamily="18" charset="0"/>
              </a:rPr>
              <a:t>В чем проблема? Выясняем (различными способами), что люди </a:t>
            </a:r>
            <a:r>
              <a:rPr lang="ru-RU" b="1" dirty="0" smtClean="0">
                <a:latin typeface="Book Antiqua" pitchFamily="18" charset="0"/>
              </a:rPr>
              <a:t>мало знают</a:t>
            </a:r>
            <a:r>
              <a:rPr lang="ru-RU" dirty="0" smtClean="0">
                <a:latin typeface="Book Antiqua" pitchFamily="18" charset="0"/>
              </a:rPr>
              <a:t> про пользу фитнеса. Значит цель – проинформировать (</a:t>
            </a:r>
            <a:r>
              <a:rPr lang="ru-RU" b="1" dirty="0" smtClean="0">
                <a:latin typeface="Book Antiqua" pitchFamily="18" charset="0"/>
              </a:rPr>
              <a:t>дать знания</a:t>
            </a:r>
            <a:r>
              <a:rPr lang="ru-RU" dirty="0" smtClean="0">
                <a:latin typeface="Book Antiqua" pitchFamily="18" charset="0"/>
              </a:rPr>
              <a:t>) об этом!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Book Antiqua" pitchFamily="18" charset="0"/>
              </a:rPr>
              <a:t>Задачи</a:t>
            </a:r>
            <a:r>
              <a:rPr lang="ru-RU" sz="2800" dirty="0" smtClean="0">
                <a:latin typeface="Book Antiqua" pitchFamily="18" charset="0"/>
              </a:rPr>
              <a:t> - конкретное описание того, что будет выполнено и достигнуто, частные результаты, этапы на пути к достижению цели. </a:t>
            </a:r>
            <a:endParaRPr lang="ru-RU" sz="2800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Book Antiqua" pitchFamily="18" charset="0"/>
              </a:rPr>
              <a:t>Например,</a:t>
            </a:r>
          </a:p>
          <a:p>
            <a:r>
              <a:rPr lang="ru-RU" dirty="0" smtClean="0">
                <a:latin typeface="Book Antiqua" pitchFamily="18" charset="0"/>
              </a:rPr>
              <a:t>- провести 2 показательных занятия;</a:t>
            </a:r>
          </a:p>
          <a:p>
            <a:r>
              <a:rPr lang="ru-RU" dirty="0" smtClean="0">
                <a:latin typeface="Book Antiqua" pitchFamily="18" charset="0"/>
              </a:rPr>
              <a:t>- выпустить брошюру о пользе фитнеса;</a:t>
            </a:r>
          </a:p>
          <a:p>
            <a:r>
              <a:rPr lang="ru-RU" dirty="0" smtClean="0">
                <a:latin typeface="Book Antiqua" pitchFamily="18" charset="0"/>
              </a:rPr>
              <a:t>- организовать передачу на местном телевидении;</a:t>
            </a:r>
          </a:p>
          <a:p>
            <a:r>
              <a:rPr lang="ru-RU" dirty="0" smtClean="0">
                <a:latin typeface="Book Antiqua" pitchFamily="18" charset="0"/>
              </a:rPr>
              <a:t>- организовать конкурс на лучший рецепт фито чая и т.п.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Book Antiqua" pitchFamily="18" charset="0"/>
              </a:rPr>
              <a:t/>
            </a:r>
            <a:br>
              <a:rPr lang="ru-RU" b="1" dirty="0" smtClean="0">
                <a:latin typeface="Book Antiqua" pitchFamily="18" charset="0"/>
              </a:rPr>
            </a:br>
            <a:r>
              <a:rPr lang="ru-RU" b="1" dirty="0" smtClean="0">
                <a:latin typeface="Book Antiqua" pitchFamily="18" charset="0"/>
              </a:rPr>
              <a:t>Прогнозирование ожидаемых результатов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 smtClean="0">
                <a:latin typeface="Book Antiqua" pitchFamily="18" charset="0"/>
              </a:rPr>
              <a:t>Какие конкретные результаты должны быть достигнуты во время выполнения проекта? </a:t>
            </a:r>
          </a:p>
          <a:p>
            <a:pPr lvl="0">
              <a:buNone/>
            </a:pPr>
            <a:endParaRPr lang="ru-RU" dirty="0" smtClean="0">
              <a:latin typeface="Book Antiqua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Book Antiqua" pitchFamily="18" charset="0"/>
              </a:rPr>
              <a:t>(конкретные изменения в положении группы людей, на решение проблем которых направлен проект, или в окружающей их среде, которые происходят по мере реализации проекта)?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Book Antiqua" pitchFamily="18" charset="0"/>
              </a:rPr>
              <a:t/>
            </a:r>
            <a:br>
              <a:rPr lang="ru-RU" sz="2400" dirty="0" smtClean="0">
                <a:latin typeface="Book Antiqua" pitchFamily="18" charset="0"/>
              </a:rPr>
            </a:br>
            <a:r>
              <a:rPr lang="ru-RU" sz="2400" dirty="0" smtClean="0">
                <a:latin typeface="Book Antiqua" pitchFamily="18" charset="0"/>
              </a:rPr>
              <a:t>Прогнозирование развития ситуации: </a:t>
            </a:r>
            <a:br>
              <a:rPr lang="ru-RU" sz="2400" dirty="0" smtClean="0">
                <a:latin typeface="Book Antiqua" pitchFamily="18" charset="0"/>
              </a:rPr>
            </a:br>
            <a:r>
              <a:rPr lang="ru-RU" sz="2400" dirty="0" smtClean="0">
                <a:latin typeface="Book Antiqua" pitchFamily="18" charset="0"/>
              </a:rPr>
              <a:t>а) при сохранении существующих тенденций, </a:t>
            </a:r>
            <a:br>
              <a:rPr lang="ru-RU" sz="2400" dirty="0" smtClean="0">
                <a:latin typeface="Book Antiqua" pitchFamily="18" charset="0"/>
              </a:rPr>
            </a:br>
            <a:r>
              <a:rPr lang="ru-RU" sz="2400" dirty="0" smtClean="0">
                <a:latin typeface="Book Antiqua" pitchFamily="18" charset="0"/>
              </a:rPr>
              <a:t>б) в случае осуществления проекта</a:t>
            </a:r>
            <a:br>
              <a:rPr lang="ru-RU" sz="2400" dirty="0" smtClean="0">
                <a:latin typeface="Book Antiqua" pitchFamily="18" charset="0"/>
              </a:rPr>
            </a:br>
            <a:endParaRPr lang="ru-RU" sz="2400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                                                     руины</a:t>
            </a:r>
          </a:p>
          <a:p>
            <a:endParaRPr lang="ru-RU" dirty="0" smtClean="0"/>
          </a:p>
          <a:p>
            <a:r>
              <a:rPr lang="ru-RU" dirty="0" smtClean="0"/>
              <a:t>Фото развалин </a:t>
            </a:r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</a:t>
            </a:r>
            <a:r>
              <a:rPr lang="ru-RU" dirty="0" err="1" smtClean="0"/>
              <a:t>процветающ</a:t>
            </a:r>
            <a:endParaRPr lang="ru-RU" dirty="0" smtClean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3643306" y="2428868"/>
            <a:ext cx="1928826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714744" y="3714752"/>
            <a:ext cx="214314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100" dirty="0" smtClean="0">
                <a:latin typeface="Book Antiqua" pitchFamily="18" charset="0"/>
              </a:rPr>
              <a:t/>
            </a:r>
            <a:br>
              <a:rPr lang="ru-RU" sz="3100" dirty="0" smtClean="0">
                <a:latin typeface="Book Antiqua" pitchFamily="18" charset="0"/>
              </a:rPr>
            </a:br>
            <a:r>
              <a:rPr lang="ru-RU" sz="3100" dirty="0" smtClean="0">
                <a:latin typeface="Book Antiqua" pitchFamily="18" charset="0"/>
              </a:rPr>
              <a:t>Какие данные и показатели подтвердят выполнение поставленных задач?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1714488"/>
          <a:ext cx="822960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600" dirty="0" smtClean="0">
                <a:latin typeface="Book Antiqua" pitchFamily="18" charset="0"/>
              </a:rPr>
              <a:t>Предусматривается ли проектом сбор данных, позволяющих контролировать и корректировать ход выполнения работ?</a:t>
            </a:r>
            <a:br>
              <a:rPr lang="ru-RU" sz="3600" dirty="0" smtClean="0">
                <a:latin typeface="Book Antiqu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197229"/>
          </a:xfrm>
        </p:spPr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анализ СМИ;</a:t>
            </a:r>
          </a:p>
          <a:p>
            <a:r>
              <a:rPr lang="ru-RU" dirty="0" smtClean="0">
                <a:latin typeface="Book Antiqua" pitchFamily="18" charset="0"/>
              </a:rPr>
              <a:t>социологический опрос (отзывы на путеводитель, сайт, фестиваль).</a:t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> </a:t>
            </a:r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400" dirty="0" smtClean="0">
                <a:latin typeface="Book Antiqua" pitchFamily="18" charset="0"/>
              </a:rPr>
              <a:t/>
            </a:r>
            <a:br>
              <a:rPr lang="ru-RU" sz="2400" dirty="0" smtClean="0">
                <a:latin typeface="Book Antiqua" pitchFamily="18" charset="0"/>
              </a:rPr>
            </a:br>
            <a:r>
              <a:rPr lang="ru-RU" sz="2400" dirty="0" smtClean="0">
                <a:latin typeface="Book Antiqua" pitchFamily="18" charset="0"/>
              </a:rPr>
              <a:t>Какие методы измерения результатов позволят судить о степени выполнения работ по проекту?</a:t>
            </a:r>
            <a:br>
              <a:rPr lang="ru-RU" sz="2400" dirty="0" smtClean="0">
                <a:latin typeface="Book Antiqua" pitchFamily="18" charset="0"/>
              </a:rPr>
            </a:br>
            <a:endParaRPr lang="ru-RU" sz="2400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Book Antiqua" pitchFamily="18" charset="0"/>
              </a:rPr>
              <a:t>Эффект и эффективность</a:t>
            </a:r>
          </a:p>
          <a:p>
            <a:r>
              <a:rPr lang="ru-RU" b="1" dirty="0" smtClean="0">
                <a:latin typeface="Book Antiqua" pitchFamily="18" charset="0"/>
              </a:rPr>
              <a:t>Эффект</a:t>
            </a:r>
            <a:r>
              <a:rPr lang="ru-RU" dirty="0" smtClean="0">
                <a:latin typeface="Book Antiqua" pitchFamily="18" charset="0"/>
              </a:rPr>
              <a:t> является отражением результата деятельности, т. е. того состояния, к которому стремится объект</a:t>
            </a:r>
            <a:r>
              <a:rPr lang="ru-RU" i="1" dirty="0" smtClean="0">
                <a:latin typeface="Book Antiqua" pitchFamily="18" charset="0"/>
              </a:rPr>
              <a:t>.</a:t>
            </a:r>
            <a:endParaRPr lang="ru-RU" dirty="0" smtClean="0">
              <a:latin typeface="Book Antiqua" pitchFamily="18" charset="0"/>
            </a:endParaRPr>
          </a:p>
          <a:p>
            <a:pPr>
              <a:buNone/>
            </a:pPr>
            <a:r>
              <a:rPr lang="ru-RU" dirty="0" smtClean="0">
                <a:latin typeface="Book Antiqua" pitchFamily="18" charset="0"/>
              </a:rPr>
              <a:t>    </a:t>
            </a:r>
          </a:p>
          <a:p>
            <a:pPr>
              <a:buNone/>
            </a:pPr>
            <a:r>
              <a:rPr lang="ru-RU" i="1" dirty="0" smtClean="0">
                <a:latin typeface="Book Antiqua" pitchFamily="18" charset="0"/>
              </a:rPr>
              <a:t>    </a:t>
            </a:r>
            <a:r>
              <a:rPr lang="de-DE" i="1" dirty="0" smtClean="0">
                <a:latin typeface="Book Antiqua" pitchFamily="18" charset="0"/>
              </a:rPr>
              <a:t>Население района </a:t>
            </a:r>
            <a:r>
              <a:rPr lang="ru-RU" i="1" dirty="0" smtClean="0">
                <a:latin typeface="Book Antiqua" pitchFamily="18" charset="0"/>
              </a:rPr>
              <a:t>будет </a:t>
            </a:r>
            <a:r>
              <a:rPr lang="de-DE" i="1" dirty="0" smtClean="0">
                <a:latin typeface="Book Antiqua" pitchFamily="18" charset="0"/>
              </a:rPr>
              <a:t>широко проинформировано о деятельности по рождению творческих индустрий.</a:t>
            </a:r>
            <a:endParaRPr lang="ru-RU" i="1" dirty="0" smtClean="0">
              <a:latin typeface="Book Antiqua" pitchFamily="18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Book Antiqua" pitchFamily="18" charset="0"/>
              </a:rPr>
              <a:t>Шаг №1   Анализ ситуации </a:t>
            </a:r>
            <a:br>
              <a:rPr lang="ru-RU" sz="3600" b="1" dirty="0" smtClean="0">
                <a:latin typeface="Book Antiqua" pitchFamily="18" charset="0"/>
              </a:rPr>
            </a:br>
            <a:r>
              <a:rPr lang="ru-RU" sz="2000" b="1" dirty="0" smtClean="0">
                <a:latin typeface="Book Antiqua" pitchFamily="18" charset="0"/>
              </a:rPr>
              <a:t>К анализу ситуации надо подходить с особой тщательностью</a:t>
            </a:r>
            <a:endParaRPr lang="ru-RU" sz="2000" b="1" dirty="0">
              <a:latin typeface="Book Antiqua" pitchFamily="18" charset="0"/>
            </a:endParaRPr>
          </a:p>
        </p:txBody>
      </p:sp>
      <p:pic>
        <p:nvPicPr>
          <p:cNvPr id="4" name="Содержимое 3" descr="анализ ситуаци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857364"/>
            <a:ext cx="3429024" cy="4286280"/>
          </a:xfrm>
        </p:spPr>
      </p:pic>
      <p:sp>
        <p:nvSpPr>
          <p:cNvPr id="6" name="Прямоугольник 5"/>
          <p:cNvSpPr/>
          <p:nvPr/>
        </p:nvSpPr>
        <p:spPr>
          <a:xfrm>
            <a:off x="4214810" y="1500174"/>
            <a:ext cx="464347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Конкретные действия: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Собрать информацию о социальной, политической и культурной жизни региона, или конкретной целевой аудитории (изучение материалов СМИ, анкетирование, опросы, личные встречи и т.п.)</a:t>
            </a:r>
            <a:endParaRPr lang="ru-RU" sz="2000" dirty="0" smtClean="0"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Проанализировать полученную информацию с точки зрения проблематики;</a:t>
            </a:r>
            <a:endParaRPr lang="ru-RU" sz="2000" dirty="0" smtClean="0"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Сделать прогнозы различных вариантов развития ситуации:</a:t>
            </a:r>
            <a:endParaRPr lang="ru-RU" sz="2000" dirty="0" smtClean="0"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Book Antiqua" pitchFamily="18" charset="0"/>
                <a:ea typeface="Times New Roman" pitchFamily="18" charset="0"/>
              </a:rPr>
              <a:t>а) при сохранении существующих тенденций, </a:t>
            </a:r>
            <a:endParaRPr lang="ru-RU" dirty="0" smtClean="0"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б) в случае воздействий на них с целью оптимизации.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Book Antiqua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Book Antiqua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Book Antiqua" pitchFamily="18" charset="0"/>
              </a:rPr>
              <a:t>Эффект и эффективность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Book Antiqua" pitchFamily="18" charset="0"/>
              </a:rPr>
              <a:t>Эффективность</a:t>
            </a:r>
            <a:r>
              <a:rPr lang="ru-RU" dirty="0" smtClean="0">
                <a:latin typeface="Book Antiqua" pitchFamily="18" charset="0"/>
              </a:rPr>
              <a:t> определяется соотношением результата (эффекта) и затрат, обуславливающих этот результат.</a:t>
            </a:r>
          </a:p>
          <a:p>
            <a:pPr>
              <a:buNone/>
            </a:pPr>
            <a:r>
              <a:rPr lang="ru-RU" i="1" dirty="0" smtClean="0">
                <a:latin typeface="Book Antiqua" pitchFamily="18" charset="0"/>
              </a:rPr>
              <a:t>    Или «от достигнутого: планировали 5 встреч - провели 10, </a:t>
            </a:r>
          </a:p>
          <a:p>
            <a:pPr>
              <a:buNone/>
            </a:pPr>
            <a:r>
              <a:rPr lang="ru-RU" i="1" dirty="0" smtClean="0">
                <a:latin typeface="Book Antiqua" pitchFamily="18" charset="0"/>
              </a:rPr>
              <a:t>     планировали выпустить 2 сборника – выпустили 6.</a:t>
            </a:r>
            <a:endParaRPr lang="ru-RU" dirty="0" smtClean="0">
              <a:latin typeface="Book Antiqu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Book Antiqua" pitchFamily="18" charset="0"/>
              </a:rPr>
              <a:t>В целом, проект может быть оценен по следующим критериям:</a:t>
            </a:r>
            <a:endParaRPr lang="ru-RU" sz="3200" dirty="0">
              <a:latin typeface="Book Antiqu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Book Antiqua" pitchFamily="18" charset="0"/>
              </a:rPr>
              <a:t>ШАГ № 4</a:t>
            </a:r>
            <a:r>
              <a:rPr lang="ru-RU" sz="3100" b="1" dirty="0" smtClean="0">
                <a:latin typeface="Book Antiqua" pitchFamily="18" charset="0"/>
              </a:rPr>
              <a:t/>
            </a:r>
            <a:br>
              <a:rPr lang="ru-RU" sz="3100" b="1" dirty="0" smtClean="0">
                <a:latin typeface="Book Antiqua" pitchFamily="18" charset="0"/>
              </a:rPr>
            </a:br>
            <a:r>
              <a:rPr lang="ru-RU" sz="3100" b="1" dirty="0" smtClean="0">
                <a:latin typeface="Book Antiqua" pitchFamily="18" charset="0"/>
              </a:rPr>
              <a:t> Определение методов/ мероприятий, проводимых в рамках проекта</a:t>
            </a:r>
            <a:endParaRPr lang="ru-RU" sz="3100" dirty="0">
              <a:latin typeface="Book Antiqu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>Пример: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329642" cy="521497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-    </a:t>
            </a:r>
            <a:r>
              <a:rPr lang="ru-RU" dirty="0" smtClean="0">
                <a:latin typeface="Book Antiqua" pitchFamily="18" charset="0"/>
              </a:rPr>
              <a:t>проведение проектного семинара «Музеи и туризм: стратегии будущего»;</a:t>
            </a:r>
          </a:p>
          <a:p>
            <a:pPr>
              <a:buNone/>
            </a:pPr>
            <a:r>
              <a:rPr lang="ru-RU" dirty="0" smtClean="0">
                <a:latin typeface="Book Antiqua" pitchFamily="18" charset="0"/>
              </a:rPr>
              <a:t>-     разработка и презентация на международных туристических и книжных ярмарках сайта «Музеи Бурятии»; </a:t>
            </a:r>
          </a:p>
          <a:p>
            <a:pPr>
              <a:buNone/>
            </a:pPr>
            <a:r>
              <a:rPr lang="ru-RU" dirty="0" smtClean="0">
                <a:latin typeface="Book Antiqua" pitchFamily="18" charset="0"/>
              </a:rPr>
              <a:t>-     организация фестиваля «Озерные люди»; </a:t>
            </a:r>
          </a:p>
          <a:p>
            <a:pPr>
              <a:buNone/>
            </a:pPr>
            <a:r>
              <a:rPr lang="ru-RU" dirty="0" smtClean="0">
                <a:latin typeface="Book Antiqua" pitchFamily="18" charset="0"/>
              </a:rPr>
              <a:t>-     выпуск  путеводителя «Большая Сибирь. Сокровища Бурятии»;</a:t>
            </a:r>
          </a:p>
          <a:p>
            <a:pPr>
              <a:buNone/>
            </a:pPr>
            <a:r>
              <a:rPr lang="ru-RU" dirty="0" smtClean="0">
                <a:latin typeface="Book Antiqua" pitchFamily="18" charset="0"/>
              </a:rPr>
              <a:t>-     распространение туристических путевок;</a:t>
            </a:r>
          </a:p>
          <a:p>
            <a:pPr>
              <a:buNone/>
            </a:pPr>
            <a:r>
              <a:rPr lang="ru-RU" dirty="0" smtClean="0">
                <a:latin typeface="Book Antiqua" pitchFamily="18" charset="0"/>
              </a:rPr>
              <a:t>-     организация и проведение в течение года трех </a:t>
            </a:r>
            <a:r>
              <a:rPr lang="de-DE" dirty="0" smtClean="0">
                <a:latin typeface="Book Antiqua" pitchFamily="18" charset="0"/>
              </a:rPr>
              <a:t>PR</a:t>
            </a:r>
            <a:r>
              <a:rPr lang="ru-RU" dirty="0" smtClean="0">
                <a:latin typeface="Book Antiqua" pitchFamily="18" charset="0"/>
              </a:rPr>
              <a:t>-кампаний: предварительной по результатам проведения семинара «Музеи и туризм: стратегии будущего», непосредственно предфестивальной, фестивальной и заключительной по итогам прошедшего фестиваля. </a:t>
            </a:r>
          </a:p>
          <a:p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ook Antiqua" pitchFamily="18" charset="0"/>
              </a:rPr>
              <a:t>Шаг № 5 Оценка ресурсов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Book Antiqua" pitchFamily="18" charset="0"/>
              </a:rPr>
              <a:t>Какие ресурсы должны быть использованы для проведения мероприятий, намеченных в проекте?</a:t>
            </a:r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Book Antiqua" pitchFamily="18" charset="0"/>
              </a:rPr>
              <a:t>Виды ресурсов: </a:t>
            </a:r>
            <a:br>
              <a:rPr lang="ru-RU" dirty="0" smtClean="0">
                <a:latin typeface="Book Antiqua" pitchFamily="18" charset="0"/>
              </a:rPr>
            </a:br>
            <a:endParaRPr lang="ru-RU" dirty="0">
              <a:latin typeface="Book Antiqua" pitchFamily="18" charset="0"/>
            </a:endParaRPr>
          </a:p>
        </p:txBody>
      </p:sp>
      <p:pic>
        <p:nvPicPr>
          <p:cNvPr id="4" name="Содержимое 3" descr="деньги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34362" y="1857364"/>
            <a:ext cx="3809050" cy="3643338"/>
          </a:xfrm>
        </p:spPr>
      </p:pic>
      <p:sp>
        <p:nvSpPr>
          <p:cNvPr id="6" name="Прямоугольник 5"/>
          <p:cNvSpPr/>
          <p:nvPr/>
        </p:nvSpPr>
        <p:spPr>
          <a:xfrm>
            <a:off x="571472" y="1357298"/>
            <a:ext cx="414340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i="1" u="sng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деньги: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800" b="1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собственные заработанные средства;</a:t>
            </a:r>
            <a:endParaRPr lang="ru-RU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инвестиции государства;</a:t>
            </a:r>
            <a:endParaRPr lang="ru-RU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вложения меценатов, частные пожертвования;</a:t>
            </a:r>
            <a:endParaRPr lang="ru-RU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кредиты;</a:t>
            </a:r>
            <a:endParaRPr lang="ru-RU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гранты;</a:t>
            </a:r>
            <a:endParaRPr lang="ru-RU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средства, полученные от проведения специальных мероприятий в виде аукционов, марафонов, благотворительных акций и др.;</a:t>
            </a:r>
            <a:endParaRPr lang="ru-RU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финансовая поддержка спонсоров;</a:t>
            </a:r>
            <a:endParaRPr lang="ru-RU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экономия имеющихся резервов;</a:t>
            </a:r>
            <a:endParaRPr lang="ru-RU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акционирование (взаимовыгодное партнерство, «складчина»);</a:t>
            </a:r>
            <a:endParaRPr lang="ru-RU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членские взносы.</a:t>
            </a:r>
            <a:endParaRPr lang="ru-RU" dirty="0" smtClean="0">
              <a:solidFill>
                <a:prstClr val="black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Book Antiqua" pitchFamily="18" charset="0"/>
              </a:rPr>
              <a:t>Виды ресурсов: </a:t>
            </a:r>
            <a:br>
              <a:rPr lang="ru-RU" dirty="0" smtClean="0">
                <a:latin typeface="Book Antiqua" pitchFamily="18" charset="0"/>
              </a:rPr>
            </a:br>
            <a:endParaRPr lang="ru-RU" dirty="0"/>
          </a:p>
        </p:txBody>
      </p:sp>
      <p:pic>
        <p:nvPicPr>
          <p:cNvPr id="4" name="Содержимое 3" descr="това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48" y="1928802"/>
            <a:ext cx="4415914" cy="3857652"/>
          </a:xfrm>
        </p:spPr>
      </p:pic>
      <p:sp>
        <p:nvSpPr>
          <p:cNvPr id="6" name="Прямоугольник 5"/>
          <p:cNvSpPr/>
          <p:nvPr/>
        </p:nvSpPr>
        <p:spPr>
          <a:xfrm>
            <a:off x="1038224" y="1785926"/>
            <a:ext cx="303371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95300" algn="l"/>
              </a:tabLst>
            </a:pPr>
            <a:r>
              <a:rPr lang="ru-RU" sz="2400" b="1" i="1" u="sng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товары: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95300" algn="l"/>
              </a:tabLst>
            </a:pPr>
            <a:endParaRPr lang="ru-RU" sz="800" b="1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953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продукция (бесплатно, со скидкой, бартер, под реализацию);</a:t>
            </a:r>
            <a:endParaRPr lang="ru-RU" sz="24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953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неликвиды, остатки и пр.;</a:t>
            </a:r>
            <a:endParaRPr lang="ru-RU" sz="24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953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заем;</a:t>
            </a:r>
            <a:endParaRPr lang="ru-RU" sz="24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953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акционирование (совместное использование).</a:t>
            </a:r>
            <a:endParaRPr lang="ru-RU" sz="2400" dirty="0" smtClean="0">
              <a:solidFill>
                <a:prstClr val="black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>Виды ресурсов: </a:t>
            </a:r>
            <a:br>
              <a:rPr lang="ru-RU" dirty="0" smtClean="0">
                <a:latin typeface="Book Antiqua" pitchFamily="18" charset="0"/>
              </a:rPr>
            </a:br>
            <a:endParaRPr lang="ru-RU" dirty="0"/>
          </a:p>
        </p:txBody>
      </p:sp>
      <p:pic>
        <p:nvPicPr>
          <p:cNvPr id="4" name="Содержимое 3" descr="услуг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48" y="1857364"/>
            <a:ext cx="4436688" cy="3328997"/>
          </a:xfrm>
        </p:spPr>
      </p:pic>
      <p:sp>
        <p:nvSpPr>
          <p:cNvPr id="6" name="Прямоугольник 5"/>
          <p:cNvSpPr/>
          <p:nvPr/>
        </p:nvSpPr>
        <p:spPr>
          <a:xfrm>
            <a:off x="928662" y="2071678"/>
            <a:ext cx="29289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b="1" i="1" u="sng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услуги: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8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бесплатные;</a:t>
            </a:r>
            <a:endParaRPr lang="ru-RU" sz="28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льготные;</a:t>
            </a:r>
            <a:endParaRPr lang="ru-RU" sz="28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бартерные;</a:t>
            </a:r>
            <a:endParaRPr lang="ru-RU" sz="28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акционерные.</a:t>
            </a:r>
            <a:endParaRPr lang="ru-RU" sz="2800" dirty="0" smtClean="0">
              <a:solidFill>
                <a:prstClr val="black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люд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5072066" y="1785926"/>
            <a:ext cx="3713124" cy="2786082"/>
          </a:xfr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8676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latin typeface="Book Antiqua" pitchFamily="18" charset="0"/>
              </a:rPr>
              <a:t>Виды ресурсов: </a:t>
            </a:r>
            <a:br>
              <a:rPr lang="ru-RU" dirty="0" smtClean="0">
                <a:latin typeface="Book Antiqua" pitchFamily="18" charset="0"/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38224" y="1298238"/>
            <a:ext cx="339089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i="1" u="sng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люди: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800" b="1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руководство организации;</a:t>
            </a:r>
            <a:endParaRPr lang="ru-RU" sz="20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штатные сотрудники;</a:t>
            </a:r>
            <a:endParaRPr lang="ru-RU" sz="20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привлеченные работники;</a:t>
            </a:r>
            <a:endParaRPr lang="ru-RU" sz="20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актив;</a:t>
            </a:r>
            <a:endParaRPr lang="ru-RU" sz="20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добровольцы волонтеры);</a:t>
            </a:r>
            <a:endParaRPr lang="ru-RU" sz="20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представители органов власти;</a:t>
            </a:r>
            <a:endParaRPr lang="ru-RU" sz="20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представители акционеров (партнеров);</a:t>
            </a:r>
            <a:endParaRPr lang="ru-RU" sz="20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представители </a:t>
            </a:r>
            <a:r>
              <a:rPr lang="ru-RU" sz="2000" dirty="0" err="1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бизнес-структур</a:t>
            </a: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prstClr val="black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Виды ресурсов:</a:t>
            </a:r>
            <a:endParaRPr lang="ru-RU" dirty="0"/>
          </a:p>
        </p:txBody>
      </p:sp>
      <p:pic>
        <p:nvPicPr>
          <p:cNvPr id="4" name="Содержимое 3" descr="информац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0501" y="1571613"/>
            <a:ext cx="3770720" cy="3929090"/>
          </a:xfrm>
        </p:spPr>
      </p:pic>
      <p:sp>
        <p:nvSpPr>
          <p:cNvPr id="6" name="Прямоугольник 5"/>
          <p:cNvSpPr/>
          <p:nvPr/>
        </p:nvSpPr>
        <p:spPr>
          <a:xfrm>
            <a:off x="1071538" y="1396891"/>
            <a:ext cx="350046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i="1" u="sng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информация: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b="1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знания и интеллект;</a:t>
            </a:r>
            <a:endParaRPr lang="ru-RU" sz="20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обмен опытом;</a:t>
            </a:r>
            <a:endParaRPr lang="ru-RU" sz="20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методическое руководство;</a:t>
            </a:r>
            <a:endParaRPr lang="ru-RU" sz="20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сотрудничество с властными структурами;</a:t>
            </a:r>
            <a:endParaRPr lang="ru-RU" sz="20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сотрудничество с </a:t>
            </a:r>
            <a:r>
              <a:rPr lang="ru-RU" sz="2000" dirty="0" err="1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бизнес-структурами</a:t>
            </a: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сотрудничество со СМИ (размер и состав аудитории, авторитетность, популярность);</a:t>
            </a:r>
            <a:endParaRPr lang="ru-RU" sz="20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сплетни и слухи.</a:t>
            </a:r>
            <a:endParaRPr lang="ru-RU" sz="2000" dirty="0" smtClean="0">
              <a:solidFill>
                <a:prstClr val="black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63184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en-US" sz="3600" b="1" dirty="0" smtClean="0">
                <a:latin typeface="Book Antiqua" pitchFamily="18" charset="0"/>
              </a:rPr>
              <a:t>SWOT </a:t>
            </a:r>
            <a:r>
              <a:rPr lang="ru-RU" sz="3600" b="1" dirty="0" smtClean="0">
                <a:latin typeface="Book Antiqua" pitchFamily="18" charset="0"/>
              </a:rPr>
              <a:t> - анализ</a:t>
            </a:r>
            <a:br>
              <a:rPr lang="ru-RU" sz="3600" b="1" dirty="0" smtClean="0">
                <a:latin typeface="Book Antiqua" pitchFamily="18" charset="0"/>
              </a:rPr>
            </a:br>
            <a:r>
              <a:rPr lang="ru-RU" sz="3600" b="1" dirty="0" smtClean="0">
                <a:latin typeface="Book Antiqua" pitchFamily="18" charset="0"/>
              </a:rPr>
              <a:t> </a:t>
            </a:r>
            <a:br>
              <a:rPr lang="ru-RU" sz="3600" b="1" dirty="0" smtClean="0">
                <a:latin typeface="Book Antiqua" pitchFamily="18" charset="0"/>
              </a:rPr>
            </a:br>
            <a:endParaRPr lang="ru-RU" sz="3600" b="1" dirty="0">
              <a:latin typeface="Book Antiqu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Виды ресурсов:</a:t>
            </a:r>
            <a:endParaRPr lang="ru-RU" dirty="0"/>
          </a:p>
        </p:txBody>
      </p:sp>
      <p:pic>
        <p:nvPicPr>
          <p:cNvPr id="4" name="Содержимое 3" descr="связи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810" y="1785926"/>
            <a:ext cx="4629165" cy="3471874"/>
          </a:xfrm>
        </p:spPr>
      </p:pic>
      <p:sp>
        <p:nvSpPr>
          <p:cNvPr id="6" name="Прямоугольник 5"/>
          <p:cNvSpPr/>
          <p:nvPr/>
        </p:nvSpPr>
        <p:spPr>
          <a:xfrm>
            <a:off x="928662" y="1500174"/>
            <a:ext cx="32147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i="1" u="sng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связи и влияние: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8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возможность выхода на представителей власти;</a:t>
            </a:r>
            <a:endParaRPr lang="ru-RU" sz="20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знакомство среди </a:t>
            </a:r>
            <a:r>
              <a:rPr lang="ru-RU" sz="2000" dirty="0" err="1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бизнес-структур</a:t>
            </a: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связь с представителями СМИ;</a:t>
            </a:r>
            <a:endParaRPr lang="ru-RU" sz="20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наработанный авторитет;</a:t>
            </a:r>
            <a:endParaRPr lang="ru-RU" sz="20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надежность;</a:t>
            </a:r>
            <a:endParaRPr lang="ru-RU" sz="20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владение информацией.</a:t>
            </a:r>
            <a:endParaRPr lang="ru-RU" sz="2000" dirty="0" smtClean="0">
              <a:solidFill>
                <a:prstClr val="black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Виды ресурсов:</a:t>
            </a:r>
            <a:endParaRPr lang="ru-RU" dirty="0"/>
          </a:p>
        </p:txBody>
      </p:sp>
      <p:pic>
        <p:nvPicPr>
          <p:cNvPr id="4" name="Содержимое 3" descr="обору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3570" y="1785926"/>
            <a:ext cx="3202119" cy="4525963"/>
          </a:xfrm>
        </p:spPr>
      </p:pic>
      <p:sp>
        <p:nvSpPr>
          <p:cNvPr id="6" name="Прямоугольник 5"/>
          <p:cNvSpPr/>
          <p:nvPr/>
        </p:nvSpPr>
        <p:spPr>
          <a:xfrm>
            <a:off x="935038" y="2071677"/>
            <a:ext cx="41370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i="1" u="sng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материально-технические возможности</a:t>
            </a:r>
            <a:r>
              <a:rPr lang="ru-RU" sz="2400" b="1" i="1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8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собственные помещения и оборудование;</a:t>
            </a:r>
            <a:endParaRPr lang="ru-RU" sz="24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аренда;</a:t>
            </a:r>
            <a:endParaRPr lang="ru-RU" sz="24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бартер;</a:t>
            </a:r>
            <a:endParaRPr lang="ru-RU" sz="24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акционирование;</a:t>
            </a:r>
            <a:endParaRPr lang="ru-RU" sz="24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заем;</a:t>
            </a:r>
            <a:endParaRPr lang="ru-RU" sz="24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покупка.</a:t>
            </a:r>
            <a:endParaRPr lang="ru-RU" sz="2400" dirty="0" smtClean="0">
              <a:solidFill>
                <a:prstClr val="black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>
                <a:latin typeface="Book Antiqua" pitchFamily="18" charset="0"/>
              </a:rPr>
              <a:t>Источники ресурсов: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401080" cy="535785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3800" b="1" dirty="0" smtClean="0">
                <a:latin typeface="Book Antiqua" pitchFamily="18" charset="0"/>
              </a:rPr>
              <a:t>государство </a:t>
            </a:r>
            <a:r>
              <a:rPr lang="ru-RU" sz="3800" dirty="0" smtClean="0">
                <a:latin typeface="Book Antiqua" pitchFamily="18" charset="0"/>
              </a:rPr>
              <a:t>(бюджетное или проектное финансирование);</a:t>
            </a:r>
          </a:p>
          <a:p>
            <a:pPr lvl="0"/>
            <a:r>
              <a:rPr lang="ru-RU" sz="3800" b="1" dirty="0" smtClean="0">
                <a:latin typeface="Book Antiqua" pitchFamily="18" charset="0"/>
              </a:rPr>
              <a:t>люди</a:t>
            </a:r>
            <a:r>
              <a:rPr lang="ru-RU" sz="3800" dirty="0" smtClean="0">
                <a:latin typeface="Book Antiqua" pitchFamily="18" charset="0"/>
              </a:rPr>
              <a:t> (меценаты, членские взносы, частные пожертвования);</a:t>
            </a:r>
          </a:p>
          <a:p>
            <a:pPr lvl="0"/>
            <a:r>
              <a:rPr lang="ru-RU" sz="3800" b="1" dirty="0" err="1" smtClean="0">
                <a:latin typeface="Book Antiqua" pitchFamily="18" charset="0"/>
              </a:rPr>
              <a:t>бизнес-структуры</a:t>
            </a:r>
            <a:r>
              <a:rPr lang="ru-RU" sz="3800" dirty="0" smtClean="0">
                <a:latin typeface="Book Antiqua" pitchFamily="18" charset="0"/>
              </a:rPr>
              <a:t> (благотворительность, долгосрочные проекты, совместная коммерческая деятельность);</a:t>
            </a:r>
          </a:p>
          <a:p>
            <a:pPr lvl="0"/>
            <a:r>
              <a:rPr lang="ru-RU" sz="3800" b="1" dirty="0" smtClean="0">
                <a:latin typeface="Book Antiqua" pitchFamily="18" charset="0"/>
              </a:rPr>
              <a:t>фонды </a:t>
            </a:r>
            <a:r>
              <a:rPr lang="ru-RU" sz="3800" dirty="0" smtClean="0">
                <a:latin typeface="Book Antiqua" pitchFamily="18" charset="0"/>
              </a:rPr>
              <a:t>(отечественные и зарубежные, </a:t>
            </a:r>
            <a:r>
              <a:rPr lang="ru-RU" sz="3800" dirty="0" err="1" smtClean="0">
                <a:latin typeface="Book Antiqua" pitchFamily="18" charset="0"/>
              </a:rPr>
              <a:t>грантодатели</a:t>
            </a:r>
            <a:r>
              <a:rPr lang="ru-RU" sz="3800" dirty="0" smtClean="0">
                <a:latin typeface="Book Antiqua" pitchFamily="18" charset="0"/>
              </a:rPr>
              <a:t>);</a:t>
            </a:r>
          </a:p>
          <a:p>
            <a:pPr lvl="0"/>
            <a:r>
              <a:rPr lang="ru-RU" sz="3800" b="1" dirty="0" smtClean="0">
                <a:latin typeface="Book Antiqua" pitchFamily="18" charset="0"/>
              </a:rPr>
              <a:t>собственные доходы </a:t>
            </a:r>
            <a:r>
              <a:rPr lang="ru-RU" sz="3800" dirty="0" smtClean="0">
                <a:latin typeface="Book Antiqua" pitchFamily="18" charset="0"/>
              </a:rPr>
              <a:t>от предпринимательской деятельности (в т.ч. и от дочерних учреждений и предприятий);</a:t>
            </a:r>
          </a:p>
          <a:p>
            <a:pPr lvl="0"/>
            <a:r>
              <a:rPr lang="ru-RU" sz="3800" b="1" dirty="0" smtClean="0">
                <a:latin typeface="Book Antiqua" pitchFamily="18" charset="0"/>
              </a:rPr>
              <a:t>внутренние ресурсы </a:t>
            </a:r>
            <a:r>
              <a:rPr lang="ru-RU" sz="3800" dirty="0" smtClean="0">
                <a:latin typeface="Book Antiqua" pitchFamily="18" charset="0"/>
              </a:rPr>
              <a:t>(экономия, эффективное руководство, стимулирование работников);</a:t>
            </a:r>
          </a:p>
          <a:p>
            <a:pPr lvl="0"/>
            <a:r>
              <a:rPr lang="ru-RU" sz="3800" b="1" dirty="0" smtClean="0">
                <a:latin typeface="Book Antiqua" pitchFamily="18" charset="0"/>
              </a:rPr>
              <a:t>помощь</a:t>
            </a:r>
            <a:r>
              <a:rPr lang="ru-RU" sz="3800" dirty="0" smtClean="0">
                <a:latin typeface="Book Antiqua" pitchFamily="18" charset="0"/>
              </a:rPr>
              <a:t> от профильных организаций;</a:t>
            </a:r>
          </a:p>
          <a:p>
            <a:r>
              <a:rPr lang="ru-RU" sz="3800" b="1" dirty="0" smtClean="0">
                <a:latin typeface="Book Antiqua" pitchFamily="18" charset="0"/>
              </a:rPr>
              <a:t>акционирование</a:t>
            </a:r>
            <a:r>
              <a:rPr lang="ru-RU" sz="3800" dirty="0" smtClean="0">
                <a:latin typeface="Book Antiqua" pitchFamily="18" charset="0"/>
              </a:rPr>
              <a:t> (совместные действия с другими организациями или частными лицами).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Book Antiqua" pitchFamily="18" charset="0"/>
              </a:rPr>
              <a:t/>
            </a:r>
            <a:br>
              <a:rPr lang="ru-RU" sz="4000" b="1" dirty="0" smtClean="0">
                <a:latin typeface="Book Antiqua" pitchFamily="18" charset="0"/>
              </a:rPr>
            </a:br>
            <a:r>
              <a:rPr lang="ru-RU" sz="4000" b="1" dirty="0" smtClean="0">
                <a:latin typeface="Book Antiqua" pitchFamily="18" charset="0"/>
              </a:rPr>
              <a:t>Способы привлечения ресурсов:</a:t>
            </a:r>
            <a:r>
              <a:rPr lang="ru-RU" sz="4000" dirty="0" smtClean="0">
                <a:latin typeface="Book Antiqua" pitchFamily="18" charset="0"/>
              </a:rPr>
              <a:t/>
            </a:r>
            <a:br>
              <a:rPr lang="ru-RU" sz="4000" dirty="0" smtClean="0">
                <a:latin typeface="Book Antiqua" pitchFamily="18" charset="0"/>
              </a:rPr>
            </a:br>
            <a:endParaRPr lang="ru-RU" sz="4000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2928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>
                <a:latin typeface="Book Antiqua" pitchFamily="18" charset="0"/>
              </a:rPr>
              <a:t>официальное обращение;</a:t>
            </a:r>
          </a:p>
          <a:p>
            <a:pPr lvl="0"/>
            <a:r>
              <a:rPr lang="ru-RU" dirty="0" smtClean="0">
                <a:latin typeface="Book Antiqua" pitchFamily="18" charset="0"/>
              </a:rPr>
              <a:t>просьба;</a:t>
            </a:r>
          </a:p>
          <a:p>
            <a:pPr lvl="0"/>
            <a:r>
              <a:rPr lang="ru-RU" dirty="0" smtClean="0">
                <a:latin typeface="Book Antiqua" pitchFamily="18" charset="0"/>
              </a:rPr>
              <a:t>оказание услуг;</a:t>
            </a:r>
          </a:p>
          <a:p>
            <a:pPr lvl="0"/>
            <a:r>
              <a:rPr lang="ru-RU" dirty="0" smtClean="0">
                <a:latin typeface="Book Antiqua" pitchFamily="18" charset="0"/>
              </a:rPr>
              <a:t>торговля;</a:t>
            </a:r>
          </a:p>
          <a:p>
            <a:pPr lvl="0"/>
            <a:r>
              <a:rPr lang="ru-RU" dirty="0" smtClean="0">
                <a:latin typeface="Book Antiqua" pitchFamily="18" charset="0"/>
              </a:rPr>
              <a:t>получение субсидий;</a:t>
            </a:r>
          </a:p>
          <a:p>
            <a:pPr lvl="0"/>
            <a:r>
              <a:rPr lang="ru-RU" dirty="0" smtClean="0">
                <a:latin typeface="Book Antiqua" pitchFamily="18" charset="0"/>
              </a:rPr>
              <a:t>оформление положенных льгот;</a:t>
            </a:r>
          </a:p>
          <a:p>
            <a:pPr lvl="0"/>
            <a:r>
              <a:rPr lang="ru-RU" dirty="0" smtClean="0">
                <a:latin typeface="Book Antiqua" pitchFamily="18" charset="0"/>
              </a:rPr>
              <a:t>участие в </a:t>
            </a:r>
            <a:r>
              <a:rPr lang="ru-RU" dirty="0" err="1" smtClean="0">
                <a:latin typeface="Book Antiqua" pitchFamily="18" charset="0"/>
              </a:rPr>
              <a:t>грантовых</a:t>
            </a:r>
            <a:r>
              <a:rPr lang="ru-RU" dirty="0" smtClean="0">
                <a:latin typeface="Book Antiqua" pitchFamily="18" charset="0"/>
              </a:rPr>
              <a:t> конкурсах;</a:t>
            </a:r>
          </a:p>
          <a:p>
            <a:pPr lvl="0"/>
            <a:r>
              <a:rPr lang="ru-RU" dirty="0" smtClean="0">
                <a:latin typeface="Book Antiqua" pitchFamily="18" charset="0"/>
              </a:rPr>
              <a:t>взаимовыгодное партнерство (акционирование);</a:t>
            </a:r>
          </a:p>
          <a:p>
            <a:pPr lvl="0"/>
            <a:r>
              <a:rPr lang="ru-RU" dirty="0" smtClean="0">
                <a:latin typeface="Book Antiqua" pitchFamily="18" charset="0"/>
              </a:rPr>
              <a:t>сбор частных пожертвований;</a:t>
            </a:r>
          </a:p>
          <a:p>
            <a:pPr lvl="0"/>
            <a:r>
              <a:rPr lang="ru-RU" dirty="0" smtClean="0">
                <a:latin typeface="Book Antiqua" pitchFamily="18" charset="0"/>
              </a:rPr>
              <a:t>специальные акции;</a:t>
            </a:r>
          </a:p>
          <a:p>
            <a:pPr lvl="0"/>
            <a:r>
              <a:rPr lang="ru-RU" dirty="0" smtClean="0">
                <a:latin typeface="Book Antiqua" pitchFamily="18" charset="0"/>
              </a:rPr>
              <a:t>привлечение инвестиций от </a:t>
            </a:r>
            <a:r>
              <a:rPr lang="ru-RU" dirty="0" err="1" smtClean="0">
                <a:latin typeface="Book Antiqua" pitchFamily="18" charset="0"/>
              </a:rPr>
              <a:t>бизнес-структур</a:t>
            </a:r>
            <a:r>
              <a:rPr lang="ru-RU" dirty="0" smtClean="0">
                <a:latin typeface="Book Antiqua" pitchFamily="18" charset="0"/>
              </a:rPr>
              <a:t> (спонсорство);</a:t>
            </a:r>
          </a:p>
          <a:p>
            <a:pPr lvl="0"/>
            <a:r>
              <a:rPr lang="ru-RU" dirty="0" smtClean="0">
                <a:latin typeface="Book Antiqua" pitchFamily="18" charset="0"/>
              </a:rPr>
              <a:t>кредиты и </a:t>
            </a:r>
            <a:r>
              <a:rPr lang="ru-RU" dirty="0" err="1" smtClean="0">
                <a:latin typeface="Book Antiqua" pitchFamily="18" charset="0"/>
              </a:rPr>
              <a:t>заемы</a:t>
            </a:r>
            <a:r>
              <a:rPr lang="ru-RU" dirty="0" smtClean="0">
                <a:latin typeface="Book Antiqua" pitchFamily="18" charset="0"/>
              </a:rPr>
              <a:t> от банков и частных лиц;</a:t>
            </a:r>
          </a:p>
          <a:p>
            <a:pPr lvl="0"/>
            <a:r>
              <a:rPr lang="ru-RU" dirty="0" smtClean="0">
                <a:latin typeface="Book Antiqua" pitchFamily="18" charset="0"/>
              </a:rPr>
              <a:t>лоббирование интересов в законотворческих структурах;</a:t>
            </a:r>
          </a:p>
          <a:p>
            <a:pPr lvl="0"/>
            <a:r>
              <a:rPr lang="ru-RU" dirty="0" smtClean="0">
                <a:latin typeface="Book Antiqua" pitchFamily="18" charset="0"/>
              </a:rPr>
              <a:t>привлечение волонтеров (добровольцев);</a:t>
            </a:r>
          </a:p>
          <a:p>
            <a:pPr lvl="0"/>
            <a:r>
              <a:rPr lang="ru-RU" dirty="0" smtClean="0">
                <a:latin typeface="Book Antiqua" pitchFamily="18" charset="0"/>
              </a:rPr>
              <a:t>создание надежного актива;</a:t>
            </a:r>
          </a:p>
          <a:p>
            <a:pPr lvl="0"/>
            <a:r>
              <a:rPr lang="ru-RU" dirty="0" smtClean="0">
                <a:latin typeface="Book Antiqua" pitchFamily="18" charset="0"/>
              </a:rPr>
              <a:t>сдача в аренду имеющихся материально-технических средств;</a:t>
            </a:r>
          </a:p>
          <a:p>
            <a:pPr lvl="0"/>
            <a:r>
              <a:rPr lang="ru-RU" dirty="0" smtClean="0">
                <a:latin typeface="Book Antiqua" pitchFamily="18" charset="0"/>
              </a:rPr>
              <a:t>бартерные сделки.</a:t>
            </a:r>
          </a:p>
          <a:p>
            <a:endParaRPr lang="ru-RU" dirty="0"/>
          </a:p>
        </p:txBody>
      </p:sp>
      <p:pic>
        <p:nvPicPr>
          <p:cNvPr id="5" name="Содержимое 3" descr="деньги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928670"/>
            <a:ext cx="2238380" cy="22383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2900" b="1" dirty="0" smtClean="0">
                <a:latin typeface="Book Antiqua" pitchFamily="18" charset="0"/>
              </a:rPr>
              <a:t>Определение круга потенциальных партнеров</a:t>
            </a:r>
            <a:r>
              <a:rPr lang="ru-RU" sz="2900" dirty="0" smtClean="0">
                <a:latin typeface="Book Antiqua" pitchFamily="18" charset="0"/>
              </a:rPr>
              <a:t/>
            </a:r>
            <a:br>
              <a:rPr lang="ru-RU" sz="2900" dirty="0" smtClean="0">
                <a:latin typeface="Book Antiqua" pitchFamily="18" charset="0"/>
              </a:rPr>
            </a:br>
            <a:r>
              <a:rPr lang="ru-RU" sz="2700" dirty="0" smtClean="0">
                <a:latin typeface="Book Antiqua" pitchFamily="18" charset="0"/>
              </a:rPr>
              <a:t/>
            </a:r>
            <a:br>
              <a:rPr lang="ru-RU" sz="2700" dirty="0" smtClean="0">
                <a:latin typeface="Book Antiqua" pitchFamily="18" charset="0"/>
              </a:rPr>
            </a:br>
            <a:endParaRPr lang="ru-RU" sz="2700" dirty="0">
              <a:latin typeface="Book Antiqua" pitchFamily="18" charset="0"/>
            </a:endParaRPr>
          </a:p>
        </p:txBody>
      </p:sp>
      <p:pic>
        <p:nvPicPr>
          <p:cNvPr id="4" name="Содержимое 3" descr="партнер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2285992"/>
            <a:ext cx="4286280" cy="3214710"/>
          </a:xfrm>
        </p:spPr>
      </p:pic>
      <p:sp>
        <p:nvSpPr>
          <p:cNvPr id="5" name="Прямоугольник 4"/>
          <p:cNvSpPr/>
          <p:nvPr/>
        </p:nvSpPr>
        <p:spPr>
          <a:xfrm>
            <a:off x="714348" y="1857365"/>
            <a:ext cx="31718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Book Antiqua" pitchFamily="18" charset="0"/>
                <a:ea typeface="+mj-ea"/>
                <a:cs typeface="+mj-cs"/>
              </a:rPr>
              <a:t> составление списка потенциальных спонсоров, меценатов, частных лиц;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Book Antiqua" pitchFamily="18" charset="0"/>
                <a:ea typeface="+mj-ea"/>
                <a:cs typeface="+mj-cs"/>
              </a:rPr>
              <a:t> определение их доступности;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Book Antiqua" pitchFamily="18" charset="0"/>
                <a:ea typeface="+mj-ea"/>
                <a:cs typeface="+mj-cs"/>
              </a:rPr>
              <a:t> определение благоприятности времени и места обращения.</a:t>
            </a:r>
            <a:br>
              <a:rPr lang="ru-RU" sz="2400" dirty="0" smtClean="0">
                <a:solidFill>
                  <a:prstClr val="black"/>
                </a:solidFill>
                <a:latin typeface="Book Antiqua" pitchFamily="18" charset="0"/>
                <a:ea typeface="+mj-ea"/>
                <a:cs typeface="+mj-cs"/>
              </a:rPr>
            </a:br>
            <a:endParaRPr lang="ru-RU" sz="2400" dirty="0" smtClean="0">
              <a:solidFill>
                <a:prstClr val="black"/>
              </a:solidFill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Book Antiqua" pitchFamily="18" charset="0"/>
              </a:rPr>
              <a:t/>
            </a:r>
            <a:br>
              <a:rPr lang="ru-RU" sz="3600" b="1" dirty="0" smtClean="0">
                <a:latin typeface="Book Antiqua" pitchFamily="18" charset="0"/>
              </a:rPr>
            </a:br>
            <a:r>
              <a:rPr lang="ru-RU" sz="3600" b="1" dirty="0" smtClean="0">
                <a:latin typeface="Book Antiqua" pitchFamily="18" charset="0"/>
              </a:rPr>
              <a:t>Формирование коалиций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1.	</a:t>
            </a:r>
            <a:r>
              <a:rPr lang="ru-RU" dirty="0" smtClean="0">
                <a:latin typeface="Book Antiqua" pitchFamily="18" charset="0"/>
              </a:rPr>
              <a:t>Партнеры должны иметь основательный интерес в решении проблемы. </a:t>
            </a:r>
          </a:p>
          <a:p>
            <a:pPr>
              <a:buNone/>
            </a:pPr>
            <a:r>
              <a:rPr lang="ru-RU" dirty="0" smtClean="0">
                <a:latin typeface="Book Antiqua" pitchFamily="18" charset="0"/>
              </a:rPr>
              <a:t>2.	Коалиция должна иметь четкую цель, поддерживаемую всеми участниками проекта. </a:t>
            </a:r>
          </a:p>
          <a:p>
            <a:pPr>
              <a:buNone/>
            </a:pPr>
            <a:r>
              <a:rPr lang="ru-RU" dirty="0" smtClean="0">
                <a:latin typeface="Book Antiqua" pitchFamily="18" charset="0"/>
              </a:rPr>
              <a:t>3.	Вклад партнеров должен быть согласован до начала совместной работы. </a:t>
            </a:r>
          </a:p>
          <a:p>
            <a:pPr>
              <a:buNone/>
            </a:pPr>
            <a:r>
              <a:rPr lang="ru-RU" dirty="0" smtClean="0">
                <a:latin typeface="Book Antiqua" pitchFamily="18" charset="0"/>
              </a:rPr>
              <a:t>4.	Ожидания и цели участников необходимо обсуждать заранее. </a:t>
            </a:r>
          </a:p>
          <a:p>
            <a:pPr>
              <a:buNone/>
            </a:pPr>
            <a:r>
              <a:rPr lang="ru-RU" dirty="0" smtClean="0">
                <a:latin typeface="Book Antiqua" pitchFamily="18" charset="0"/>
              </a:rPr>
              <a:t>5.	Толерантность, но не в ущерб цели. </a:t>
            </a:r>
          </a:p>
          <a:p>
            <a:pPr>
              <a:buNone/>
            </a:pPr>
            <a:r>
              <a:rPr lang="ru-RU" dirty="0" smtClean="0">
                <a:latin typeface="Book Antiqua" pitchFamily="18" charset="0"/>
              </a:rPr>
              <a:t>6.	Коалиция не продвигает какого-либо одного из участников. </a:t>
            </a:r>
          </a:p>
          <a:p>
            <a:pPr>
              <a:buNone/>
            </a:pPr>
            <a:r>
              <a:rPr lang="ru-RU" dirty="0" smtClean="0">
                <a:latin typeface="Book Antiqua" pitchFamily="18" charset="0"/>
              </a:rPr>
              <a:t>7.	Не должно быть «лодырей», однако необходимо признать неодинаковый вклад участников. </a:t>
            </a:r>
          </a:p>
          <a:p>
            <a:pPr>
              <a:buNone/>
            </a:pPr>
            <a:r>
              <a:rPr lang="ru-RU" dirty="0" smtClean="0">
                <a:latin typeface="Book Antiqua" pitchFamily="18" charset="0"/>
              </a:rPr>
              <a:t>8.	Максимально прозрачный бюджет.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latin typeface="Book Antiqua" pitchFamily="18" charset="0"/>
              </a:rPr>
              <a:t>Формирование коалиций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191" y="833231"/>
            <a:ext cx="7929618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>
                <a:latin typeface="Book Antiqua" pitchFamily="18" charset="0"/>
              </a:rPr>
              <a:t>Партнеры должны иметь основательный интерес в решении проблемы. </a:t>
            </a:r>
            <a:endParaRPr lang="ru-RU" sz="2200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191" y="1650109"/>
            <a:ext cx="7929618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>
                <a:latin typeface="Book Antiqua" pitchFamily="18" charset="0"/>
              </a:rPr>
              <a:t>Коалиция должна иметь четкую цель, поддерживаемую всеми участниками проекта.</a:t>
            </a:r>
            <a:endParaRPr lang="ru-RU" sz="2200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191" y="2466987"/>
            <a:ext cx="7929618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>
                <a:latin typeface="Book Antiqua" pitchFamily="18" charset="0"/>
              </a:rPr>
              <a:t>Вклад партнеров должен быть согласован до начала совместной работы</a:t>
            </a:r>
            <a:r>
              <a:rPr lang="ru-RU" sz="2200" dirty="0" smtClean="0">
                <a:latin typeface="Book Antiqua" pitchFamily="18" charset="0"/>
              </a:rPr>
              <a:t>.</a:t>
            </a:r>
            <a:endParaRPr lang="ru-RU" sz="2200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191" y="3283865"/>
            <a:ext cx="7929618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>
                <a:latin typeface="Book Antiqua" pitchFamily="18" charset="0"/>
              </a:rPr>
              <a:t>Ожидания и цели участников необходимо обсуждать заранее.</a:t>
            </a:r>
            <a:endParaRPr lang="ru-RU" sz="2200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191" y="4100743"/>
            <a:ext cx="7929618" cy="430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>
                <a:latin typeface="Book Antiqua" pitchFamily="18" charset="0"/>
              </a:rPr>
              <a:t>Толерантность, но не в ущерб цели.</a:t>
            </a:r>
            <a:endParaRPr lang="ru-RU" sz="2200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191" y="4579067"/>
            <a:ext cx="7929618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>
                <a:latin typeface="Book Antiqua" pitchFamily="18" charset="0"/>
              </a:rPr>
              <a:t>Коалиция не продвигает какого-либо одного из участников.</a:t>
            </a:r>
            <a:endParaRPr lang="ru-RU" sz="2200" dirty="0"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191" y="5395945"/>
            <a:ext cx="7929618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>
                <a:latin typeface="Book Antiqua" pitchFamily="18" charset="0"/>
              </a:rPr>
              <a:t>Не должно быть «лодырей», однако необходимо признать неодинаковый вклад участников.</a:t>
            </a:r>
            <a:endParaRPr lang="ru-RU" sz="2200" dirty="0"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7191" y="6212823"/>
            <a:ext cx="7929618" cy="430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>
                <a:latin typeface="Book Antiqua" pitchFamily="18" charset="0"/>
              </a:rPr>
              <a:t>Максимально прозрачный бюджет.</a:t>
            </a:r>
            <a:endParaRPr lang="ru-RU" sz="2200" dirty="0">
              <a:latin typeface="Book Antiqua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Book Antiqua" pitchFamily="18" charset="0"/>
              </a:rPr>
              <a:t/>
            </a:r>
            <a:br>
              <a:rPr lang="ru-RU" sz="3600" b="1" dirty="0" smtClean="0">
                <a:latin typeface="Book Antiqua" pitchFamily="18" charset="0"/>
              </a:rPr>
            </a:br>
            <a:r>
              <a:rPr lang="ru-RU" sz="3600" b="1" dirty="0" smtClean="0">
                <a:latin typeface="Book Antiqua" pitchFamily="18" charset="0"/>
              </a:rPr>
              <a:t>Изучение интересов </a:t>
            </a:r>
            <a:br>
              <a:rPr lang="ru-RU" sz="3600" b="1" dirty="0" smtClean="0">
                <a:latin typeface="Book Antiqua" pitchFamily="18" charset="0"/>
              </a:rPr>
            </a:br>
            <a:r>
              <a:rPr lang="ru-RU" sz="3600" b="1" dirty="0" smtClean="0">
                <a:latin typeface="Book Antiqua" pitchFamily="18" charset="0"/>
              </a:rPr>
              <a:t>потенциальных партнеров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интере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3929066"/>
            <a:ext cx="4448378" cy="2461436"/>
          </a:xfrm>
        </p:spPr>
      </p:pic>
      <p:sp>
        <p:nvSpPr>
          <p:cNvPr id="6" name="Прямоугольник 5"/>
          <p:cNvSpPr/>
          <p:nvPr/>
        </p:nvSpPr>
        <p:spPr>
          <a:xfrm>
            <a:off x="727074" y="1428736"/>
            <a:ext cx="770257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Возможные интересы:</a:t>
            </a:r>
            <a:endParaRPr lang="ru-RU" sz="20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-   материальные (получение прибыли, выгода, льготы);</a:t>
            </a:r>
            <a:endParaRPr lang="ru-RU" sz="20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-   моральные  (чувство сопричастности и приобщения к нужному, важному и хорошему,  с их точки зрения, делу);</a:t>
            </a:r>
            <a:endParaRPr lang="ru-RU" sz="20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-   деловые (общественная значимость проекта, создание уверенности в положительном результате);</a:t>
            </a:r>
            <a:endParaRPr lang="ru-RU" sz="20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-   личностные  (получение внутреннего удовлетворения от поступка).</a:t>
            </a:r>
            <a:endParaRPr lang="ru-RU" sz="2000" dirty="0" smtClean="0">
              <a:solidFill>
                <a:prstClr val="black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100" dirty="0" smtClean="0">
                <a:latin typeface="Book Antiqua" pitchFamily="18" charset="0"/>
              </a:rPr>
              <a:t/>
            </a:r>
            <a:br>
              <a:rPr lang="ru-RU" sz="3100" dirty="0" smtClean="0">
                <a:latin typeface="Book Antiqua" pitchFamily="18" charset="0"/>
              </a:rPr>
            </a:br>
            <a:r>
              <a:rPr lang="ru-RU" sz="3100" dirty="0" smtClean="0">
                <a:latin typeface="Book Antiqua" pitchFamily="18" charset="0"/>
              </a:rPr>
              <a:t>Как написать пресс-релиз в СМИ.</a:t>
            </a:r>
            <a:br>
              <a:rPr lang="ru-RU" sz="3100" dirty="0" smtClean="0">
                <a:latin typeface="Book Antiqua" pitchFamily="18" charset="0"/>
              </a:rPr>
            </a:br>
            <a:r>
              <a:rPr lang="ru-RU" sz="3100" dirty="0" smtClean="0">
                <a:latin typeface="Book Antiqua" pitchFamily="18" charset="0"/>
              </a:rPr>
              <a:t>Как организовать «письма поддержки».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Book Antiqua" pitchFamily="18" charset="0"/>
              </a:rPr>
              <a:t/>
            </a:r>
            <a:br>
              <a:rPr lang="ru-RU" b="1" dirty="0" smtClean="0">
                <a:latin typeface="Book Antiqua" pitchFamily="18" charset="0"/>
              </a:rPr>
            </a:br>
            <a:r>
              <a:rPr lang="ru-RU" b="1" dirty="0" smtClean="0">
                <a:latin typeface="Book Antiqua" pitchFamily="18" charset="0"/>
              </a:rPr>
              <a:t>Шаг № 6. </a:t>
            </a:r>
            <a:br>
              <a:rPr lang="ru-RU" b="1" dirty="0" smtClean="0">
                <a:latin typeface="Book Antiqua" pitchFamily="18" charset="0"/>
              </a:rPr>
            </a:br>
            <a:r>
              <a:rPr lang="ru-RU" b="1" dirty="0" smtClean="0">
                <a:latin typeface="Book Antiqua" pitchFamily="18" charset="0"/>
              </a:rPr>
              <a:t>Составление плана действий</a:t>
            </a:r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endParaRPr lang="ru-RU" dirty="0"/>
          </a:p>
        </p:txBody>
      </p:sp>
      <p:pic>
        <p:nvPicPr>
          <p:cNvPr id="4" name="Содержимое 3" descr="что гд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2839613"/>
            <a:ext cx="5357850" cy="3732659"/>
          </a:xfrm>
        </p:spPr>
      </p:pic>
      <p:sp>
        <p:nvSpPr>
          <p:cNvPr id="5" name="Прямоугольник 4"/>
          <p:cNvSpPr/>
          <p:nvPr/>
        </p:nvSpPr>
        <p:spPr>
          <a:xfrm>
            <a:off x="1000100" y="1714488"/>
            <a:ext cx="7786742" cy="1328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  <a:buNone/>
            </a:pPr>
            <a:r>
              <a:rPr lang="ru-RU" sz="2400" b="1" dirty="0" smtClean="0">
                <a:latin typeface="Book Antiqua" pitchFamily="18" charset="0"/>
              </a:rPr>
              <a:t>Что, где, когда? </a:t>
            </a:r>
          </a:p>
          <a:p>
            <a:pPr algn="ctr">
              <a:lnSpc>
                <a:spcPts val="2400"/>
              </a:lnSpc>
              <a:buNone/>
            </a:pPr>
            <a:endParaRPr lang="ru-RU" sz="2400" b="1" dirty="0" smtClean="0">
              <a:latin typeface="Book Antiqua" pitchFamily="18" charset="0"/>
            </a:endParaRPr>
          </a:p>
          <a:p>
            <a:pPr algn="ctr">
              <a:lnSpc>
                <a:spcPts val="2400"/>
              </a:lnSpc>
              <a:buNone/>
            </a:pPr>
            <a:r>
              <a:rPr lang="ru-RU" sz="2400" b="1" dirty="0" smtClean="0">
                <a:latin typeface="Book Antiqua" pitchFamily="18" charset="0"/>
              </a:rPr>
              <a:t>Определение краткосрочных и долгосрочных действий.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prstClr val="black"/>
                </a:solidFill>
                <a:latin typeface="Book Antiqua" pitchFamily="18" charset="0"/>
              </a:rPr>
              <a:t>Первые два параметра рассматриваются как внутренние факторы - то, что возможно изменить,</a:t>
            </a:r>
            <a:br>
              <a:rPr lang="ru-RU" sz="2700" dirty="0" smtClean="0">
                <a:solidFill>
                  <a:prstClr val="black"/>
                </a:solidFill>
                <a:latin typeface="Book Antiqua" pitchFamily="18" charset="0"/>
              </a:rPr>
            </a:br>
            <a:r>
              <a:rPr lang="ru-RU" sz="2700" dirty="0" smtClean="0">
                <a:solidFill>
                  <a:prstClr val="black"/>
                </a:solidFill>
                <a:latin typeface="Book Antiqua" pitchFamily="18" charset="0"/>
              </a:rPr>
              <a:t> вторые - как внешние - то, что необходимо учитывать.</a:t>
            </a:r>
            <a:endParaRPr lang="ru-RU" dirty="0">
              <a:latin typeface="Book Antiqu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Book Antiqua" pitchFamily="18" charset="0"/>
              </a:rPr>
              <a:t>С позиции практики рекомендуется готовить несколько вариантов плана:</a:t>
            </a:r>
            <a:endParaRPr lang="ru-RU" sz="2800" dirty="0">
              <a:latin typeface="Book Antiqua" pitchFamily="18" charset="0"/>
            </a:endParaRPr>
          </a:p>
        </p:txBody>
      </p:sp>
      <p:pic>
        <p:nvPicPr>
          <p:cNvPr id="4" name="Содержимое 3" descr="слез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71612"/>
            <a:ext cx="2527963" cy="2366173"/>
          </a:xfrm>
        </p:spPr>
      </p:pic>
      <p:pic>
        <p:nvPicPr>
          <p:cNvPr id="5" name="Содержимое 3" descr="84_p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3857628"/>
            <a:ext cx="2309178" cy="27146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14678" y="1571611"/>
            <a:ext cx="321471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prstClr val="black"/>
                </a:solidFill>
                <a:latin typeface="Book Antiqua" pitchFamily="18" charset="0"/>
                <a:ea typeface="+mj-ea"/>
                <a:cs typeface="+mj-cs"/>
              </a:rPr>
              <a:t>пессимистический, </a:t>
            </a:r>
          </a:p>
          <a:p>
            <a:pPr lvl="0" algn="ctr">
              <a:spcBef>
                <a:spcPct val="0"/>
              </a:spcBef>
            </a:pPr>
            <a:endParaRPr lang="ru-RU" sz="2400" b="1" dirty="0" smtClean="0">
              <a:solidFill>
                <a:prstClr val="black"/>
              </a:solidFill>
              <a:latin typeface="Book Antiqua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ru-RU" sz="2400" b="1" dirty="0" smtClean="0">
              <a:solidFill>
                <a:prstClr val="black"/>
              </a:solidFill>
              <a:latin typeface="Book Antiqua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ru-RU" sz="2400" b="1" dirty="0" smtClean="0">
              <a:solidFill>
                <a:prstClr val="black"/>
              </a:solidFill>
              <a:latin typeface="Book Antiqua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prstClr val="black"/>
                </a:solidFill>
                <a:latin typeface="Book Antiqua" pitchFamily="18" charset="0"/>
                <a:ea typeface="+mj-ea"/>
                <a:cs typeface="+mj-cs"/>
              </a:rPr>
              <a:t>наиболее вероятный </a:t>
            </a:r>
          </a:p>
          <a:p>
            <a:pPr lvl="0" algn="ctr">
              <a:spcBef>
                <a:spcPct val="0"/>
              </a:spcBef>
            </a:pPr>
            <a:endParaRPr lang="ru-RU" sz="2400" b="1" dirty="0" smtClean="0">
              <a:solidFill>
                <a:prstClr val="black"/>
              </a:solidFill>
              <a:latin typeface="Book Antiqua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ru-RU" sz="2400" b="1" dirty="0" smtClean="0">
              <a:solidFill>
                <a:prstClr val="black"/>
              </a:solidFill>
              <a:latin typeface="Book Antiqua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ru-RU" sz="2400" b="1" dirty="0" smtClean="0">
              <a:solidFill>
                <a:prstClr val="black"/>
              </a:solidFill>
              <a:latin typeface="Book Antiqua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prstClr val="black"/>
                </a:solidFill>
                <a:latin typeface="Book Antiqua" pitchFamily="18" charset="0"/>
                <a:ea typeface="+mj-ea"/>
                <a:cs typeface="+mj-cs"/>
              </a:rPr>
              <a:t>и оптимистический</a:t>
            </a:r>
            <a:r>
              <a:rPr lang="ru-RU" sz="2400" dirty="0" smtClean="0">
                <a:solidFill>
                  <a:prstClr val="black"/>
                </a:solidFill>
                <a:latin typeface="Book Antiqua" pitchFamily="18" charset="0"/>
                <a:ea typeface="+mj-ea"/>
                <a:cs typeface="+mj-cs"/>
              </a:rPr>
              <a:t>.</a:t>
            </a:r>
          </a:p>
          <a:p>
            <a:pPr lvl="0" algn="ctr">
              <a:spcBef>
                <a:spcPct val="0"/>
              </a:spcBef>
            </a:pPr>
            <a:endParaRPr lang="ru-RU" sz="2000" dirty="0">
              <a:solidFill>
                <a:prstClr val="black"/>
              </a:solidFill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Составление плана работы</a:t>
            </a:r>
            <a:endParaRPr lang="ru-RU" dirty="0">
              <a:latin typeface="Book Antiqu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643050"/>
          <a:ext cx="8429685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  <a:gridCol w="4472351"/>
                <a:gridCol w="3600144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Book Antiqua" pitchFamily="18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Book Antiqua" pitchFamily="18" charset="0"/>
                          <a:ea typeface="Times New Roman"/>
                        </a:rPr>
                        <a:t>№</a:t>
                      </a:r>
                      <a:endParaRPr lang="ru-RU" sz="2400" dirty="0">
                        <a:latin typeface="Book Antiqu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Book Antiqua" pitchFamily="18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Book Antiqua" pitchFamily="18" charset="0"/>
                          <a:ea typeface="Times New Roman"/>
                        </a:rPr>
                        <a:t>Основные </a:t>
                      </a:r>
                      <a:r>
                        <a:rPr lang="ru-RU" sz="2400" b="1" dirty="0">
                          <a:latin typeface="Book Antiqua" pitchFamily="18" charset="0"/>
                          <a:ea typeface="Times New Roman"/>
                        </a:rPr>
                        <a:t>задачи</a:t>
                      </a:r>
                      <a:endParaRPr lang="ru-RU" sz="2400" dirty="0">
                        <a:latin typeface="Book Antiqu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Book Antiqua" pitchFamily="18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Book Antiqua" pitchFamily="18" charset="0"/>
                          <a:ea typeface="Times New Roman"/>
                        </a:rPr>
                        <a:t>Ожидаемые 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Book Antiqua" pitchFamily="18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Book Antiqua" pitchFamily="18" charset="0"/>
                          <a:ea typeface="Times New Roman"/>
                        </a:rPr>
                        <a:t>результаты</a:t>
                      </a:r>
                      <a:endParaRPr lang="ru-RU" sz="2400" dirty="0">
                        <a:latin typeface="Book Antiqu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Book Antiqua" pitchFamily="18" charset="0"/>
                        <a:ea typeface="Times New Roman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Book Antiqua" pitchFamily="18" charset="0"/>
                          <a:ea typeface="Times New Roman"/>
                        </a:rPr>
                        <a:t>1</a:t>
                      </a:r>
                      <a:endParaRPr lang="ru-RU" sz="2400" dirty="0">
                        <a:latin typeface="Book Antiqu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Book Antiqua" pitchFamily="18" charset="0"/>
                        <a:ea typeface="Times New Roman"/>
                      </a:endParaRPr>
                    </a:p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Book Antiqua" pitchFamily="18" charset="0"/>
                          <a:ea typeface="Times New Roman"/>
                        </a:rPr>
                        <a:t>Определить </a:t>
                      </a:r>
                      <a:r>
                        <a:rPr lang="ru-RU" sz="2400" dirty="0">
                          <a:latin typeface="Book Antiqua" pitchFamily="18" charset="0"/>
                          <a:ea typeface="Times New Roman"/>
                        </a:rPr>
                        <a:t>перечень основных мероприятий по осуществлению цели и задач </a:t>
                      </a:r>
                      <a:r>
                        <a:rPr lang="ru-RU" sz="2400" dirty="0" smtClean="0">
                          <a:latin typeface="Book Antiqua" pitchFamily="18" charset="0"/>
                          <a:ea typeface="Times New Roman"/>
                        </a:rPr>
                        <a:t>проекта</a:t>
                      </a:r>
                    </a:p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Book Antiqu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Book Antiqua" pitchFamily="18" charset="0"/>
                        <a:ea typeface="Times New Roman"/>
                      </a:endParaRPr>
                    </a:p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Book Antiqua" pitchFamily="18" charset="0"/>
                          <a:ea typeface="Times New Roman"/>
                        </a:rPr>
                        <a:t>Письменно </a:t>
                      </a:r>
                      <a:r>
                        <a:rPr lang="ru-RU" sz="2400" dirty="0">
                          <a:latin typeface="Book Antiqua" pitchFamily="18" charset="0"/>
                          <a:ea typeface="Times New Roman"/>
                        </a:rPr>
                        <a:t>оформленный документ — план работы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Book Antiqua" pitchFamily="18" charset="0"/>
                        <a:ea typeface="Times New Roman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Book Antiqua" pitchFamily="18" charset="0"/>
                          <a:ea typeface="Times New Roman"/>
                        </a:rPr>
                        <a:t>2</a:t>
                      </a:r>
                      <a:endParaRPr lang="ru-RU" sz="2400" dirty="0">
                        <a:latin typeface="Book Antiqu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Book Antiqua" pitchFamily="18" charset="0"/>
                        <a:ea typeface="Times New Roman"/>
                      </a:endParaRPr>
                    </a:p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Book Antiqua" pitchFamily="18" charset="0"/>
                          <a:ea typeface="Times New Roman"/>
                        </a:rPr>
                        <a:t>Установить </a:t>
                      </a:r>
                      <a:r>
                        <a:rPr lang="ru-RU" sz="2400" dirty="0">
                          <a:latin typeface="Book Antiqua" pitchFamily="18" charset="0"/>
                          <a:ea typeface="Times New Roman"/>
                        </a:rPr>
                        <a:t>время проведения как подготовительных, так и основных мероприятий </a:t>
                      </a:r>
                      <a:r>
                        <a:rPr lang="ru-RU" sz="2400" dirty="0" smtClean="0">
                          <a:latin typeface="Book Antiqua" pitchFamily="18" charset="0"/>
                          <a:ea typeface="Times New Roman"/>
                        </a:rPr>
                        <a:t>проекта</a:t>
                      </a:r>
                    </a:p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Book Antiqu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Book Antiqua" pitchFamily="18" charset="0"/>
                        <a:ea typeface="Times New Roman"/>
                      </a:endParaRPr>
                    </a:p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Book Antiqua" pitchFamily="18" charset="0"/>
                          <a:ea typeface="Times New Roman"/>
                        </a:rPr>
                        <a:t>Точный </a:t>
                      </a:r>
                      <a:r>
                        <a:rPr lang="ru-RU" sz="2400" dirty="0">
                          <a:latin typeface="Book Antiqua" pitchFamily="18" charset="0"/>
                          <a:ea typeface="Times New Roman"/>
                        </a:rPr>
                        <a:t>график выполнения плана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Book Antiqua" pitchFamily="18" charset="0"/>
                        <a:ea typeface="Times New Roman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Book Antiqua" pitchFamily="18" charset="0"/>
                          <a:ea typeface="Times New Roman"/>
                        </a:rPr>
                        <a:t>3</a:t>
                      </a:r>
                      <a:endParaRPr lang="ru-RU" sz="2400" dirty="0">
                        <a:latin typeface="Book Antiqu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Book Antiqua" pitchFamily="18" charset="0"/>
                        <a:ea typeface="Times New Roman"/>
                      </a:endParaRPr>
                    </a:p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Book Antiqua" pitchFamily="18" charset="0"/>
                          <a:ea typeface="Times New Roman"/>
                        </a:rPr>
                        <a:t>Определить </a:t>
                      </a:r>
                      <a:r>
                        <a:rPr lang="ru-RU" sz="2400" dirty="0">
                          <a:latin typeface="Book Antiqua" pitchFamily="18" charset="0"/>
                          <a:ea typeface="Times New Roman"/>
                        </a:rPr>
                        <a:t>ответственных за каждый пункт </a:t>
                      </a:r>
                      <a:r>
                        <a:rPr lang="ru-RU" sz="2400" dirty="0" smtClean="0">
                          <a:latin typeface="Book Antiqua" pitchFamily="18" charset="0"/>
                          <a:ea typeface="Times New Roman"/>
                        </a:rPr>
                        <a:t>плана</a:t>
                      </a:r>
                    </a:p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Book Antiqu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Book Antiqua" pitchFamily="18" charset="0"/>
                        <a:ea typeface="Times New Roman"/>
                      </a:endParaRPr>
                    </a:p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Book Antiqua" pitchFamily="18" charset="0"/>
                          <a:ea typeface="Times New Roman"/>
                        </a:rPr>
                        <a:t>Список </a:t>
                      </a:r>
                      <a:r>
                        <a:rPr lang="ru-RU" sz="2400" dirty="0">
                          <a:latin typeface="Book Antiqua" pitchFamily="18" charset="0"/>
                          <a:ea typeface="Times New Roman"/>
                        </a:rPr>
                        <a:t>ответственных за реализацию каждого пункта </a:t>
                      </a:r>
                      <a:r>
                        <a:rPr lang="ru-RU" sz="2400" dirty="0" smtClean="0">
                          <a:latin typeface="Book Antiqua" pitchFamily="18" charset="0"/>
                          <a:ea typeface="Times New Roman"/>
                        </a:rPr>
                        <a:t>плана</a:t>
                      </a:r>
                    </a:p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Book Antiqu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Book Antiqua" pitchFamily="18" charset="0"/>
                        <a:ea typeface="Times New Roman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Book Antiqua" pitchFamily="18" charset="0"/>
                          <a:ea typeface="Times New Roman"/>
                        </a:rPr>
                        <a:t>4</a:t>
                      </a:r>
                      <a:endParaRPr lang="ru-RU" sz="2400" dirty="0">
                        <a:latin typeface="Book Antiqu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Book Antiqua" pitchFamily="18" charset="0"/>
                        <a:ea typeface="Times New Roman"/>
                      </a:endParaRPr>
                    </a:p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Book Antiqua" pitchFamily="18" charset="0"/>
                          <a:ea typeface="Times New Roman"/>
                        </a:rPr>
                        <a:t>Указать </a:t>
                      </a:r>
                      <a:r>
                        <a:rPr lang="ru-RU" sz="2400" dirty="0">
                          <a:latin typeface="Book Antiqua" pitchFamily="18" charset="0"/>
                          <a:ea typeface="Times New Roman"/>
                        </a:rPr>
                        <a:t>необходимые ресурсы и источники их получения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Book Antiqua" pitchFamily="18" charset="0"/>
                        <a:ea typeface="Times New Roman"/>
                      </a:endParaRPr>
                    </a:p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Book Antiqua" pitchFamily="18" charset="0"/>
                          <a:ea typeface="Times New Roman"/>
                        </a:rPr>
                        <a:t>Перечень </a:t>
                      </a:r>
                      <a:r>
                        <a:rPr lang="ru-RU" sz="2400" dirty="0">
                          <a:latin typeface="Book Antiqua" pitchFamily="18" charset="0"/>
                          <a:ea typeface="Times New Roman"/>
                        </a:rPr>
                        <a:t>необходимых ресурсов и источников их получения.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Book Antiqua" pitchFamily="18" charset="0"/>
              </a:rPr>
              <a:t>ПРИМЕР:  Календарный план мероприятий на 2010г.</a:t>
            </a:r>
            <a:r>
              <a:rPr lang="ru-RU" sz="2000" dirty="0" smtClean="0">
                <a:latin typeface="Book Antiqua" pitchFamily="18" charset="0"/>
              </a:rPr>
              <a:t/>
            </a:r>
            <a:br>
              <a:rPr lang="ru-RU" sz="2000" dirty="0" smtClean="0">
                <a:latin typeface="Book Antiqua" pitchFamily="18" charset="0"/>
              </a:rPr>
            </a:br>
            <a:r>
              <a:rPr lang="ru-RU" sz="2000" dirty="0" smtClean="0">
                <a:latin typeface="Book Antiqua" pitchFamily="18" charset="0"/>
              </a:rPr>
              <a:t>проекта: </a:t>
            </a:r>
            <a:r>
              <a:rPr lang="ru-RU" sz="2000" b="1" u="sng" dirty="0" smtClean="0">
                <a:latin typeface="Book Antiqua" pitchFamily="18" charset="0"/>
              </a:rPr>
              <a:t>ВСЕРОССИЙСКАЯ МАСТЕРСКАЯ</a:t>
            </a:r>
            <a:r>
              <a:rPr lang="ru-RU" sz="2000" dirty="0" smtClean="0">
                <a:latin typeface="Book Antiqua" pitchFamily="18" charset="0"/>
              </a:rPr>
              <a:t/>
            </a:r>
            <a:br>
              <a:rPr lang="ru-RU" sz="2000" dirty="0" smtClean="0">
                <a:latin typeface="Book Antiqua" pitchFamily="18" charset="0"/>
              </a:rPr>
            </a:br>
            <a:r>
              <a:rPr lang="ru-RU" sz="2000" b="1" u="sng" dirty="0" smtClean="0">
                <a:latin typeface="Book Antiqua" pitchFamily="18" charset="0"/>
              </a:rPr>
              <a:t>«РЕАЛЬНОМУ ОПЫТУ – ТВОРЧЕСКУЮ ЖИЗНЬ!»</a:t>
            </a:r>
            <a:endParaRPr lang="ru-RU" sz="2000" dirty="0">
              <a:latin typeface="Book Antiqu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6" y="1600200"/>
          <a:ext cx="8329644" cy="5144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4"/>
                <a:gridCol w="4857784"/>
                <a:gridCol w="1428760"/>
                <a:gridCol w="140015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Сроки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Исполнитель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      1.                             </a:t>
                      </a:r>
                      <a:endParaRPr lang="ru-RU" sz="1800" dirty="0">
                        <a:solidFill>
                          <a:srgbClr val="0000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Создание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координационного совета </a:t>
                      </a:r>
                      <a:endParaRPr lang="ru-RU" sz="2000" dirty="0" smtClean="0">
                        <a:solidFill>
                          <a:srgbClr val="0000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  январь</a:t>
                      </a:r>
                      <a:endParaRPr lang="ru-RU" sz="20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 smtClean="0">
                          <a:latin typeface="Book Antiqua" pitchFamily="18" charset="0"/>
                        </a:rPr>
                        <a:t> Иванов</a:t>
                      </a:r>
                      <a:endParaRPr lang="ru-RU" sz="2000" dirty="0">
                        <a:latin typeface="Book Antiqua" pitchFamily="18" charset="0"/>
                      </a:endParaRPr>
                    </a:p>
                  </a:txBody>
                  <a:tcPr marL="9525" marR="9525" marT="9525" marB="9525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      2.</a:t>
                      </a:r>
                      <a:endParaRPr lang="ru-RU" sz="1800" dirty="0">
                        <a:solidFill>
                          <a:srgbClr val="0000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Публикация статьи о проекте в журнале «Клуб», на Интернет-сайтах партнеров </a:t>
                      </a:r>
                      <a:endParaRPr lang="ru-RU" sz="20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0000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январь </a:t>
                      </a:r>
                      <a:endParaRPr lang="ru-RU" sz="20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000" dirty="0" smtClean="0">
                        <a:latin typeface="Book Antiqu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 smtClean="0">
                          <a:latin typeface="Book Antiqua" pitchFamily="18" charset="0"/>
                        </a:rPr>
                        <a:t>  Петров</a:t>
                      </a:r>
                      <a:endParaRPr lang="ru-RU" sz="2000" dirty="0">
                        <a:latin typeface="Book Antiqua" pitchFamily="18" charset="0"/>
                      </a:endParaRPr>
                    </a:p>
                  </a:txBody>
                  <a:tcPr marL="9525" marR="9525" marT="9525" marB="9525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      3.</a:t>
                      </a:r>
                      <a:endParaRPr lang="ru-RU" sz="1800" dirty="0">
                        <a:solidFill>
                          <a:srgbClr val="0000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Рассылка информационного письма по учреждениям культуры и профильным учебным заведениям </a:t>
                      </a:r>
                      <a:endParaRPr lang="ru-RU" sz="20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0000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январь</a:t>
                      </a:r>
                      <a:endParaRPr lang="ru-RU" sz="20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000" dirty="0" smtClean="0">
                        <a:latin typeface="Book Antiqu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 smtClean="0">
                          <a:latin typeface="Book Antiqua" pitchFamily="18" charset="0"/>
                        </a:rPr>
                        <a:t>   Иванов</a:t>
                      </a:r>
                      <a:endParaRPr lang="ru-RU" sz="2000" dirty="0">
                        <a:latin typeface="Book Antiqua" pitchFamily="18" charset="0"/>
                      </a:endParaRPr>
                    </a:p>
                  </a:txBody>
                  <a:tcPr marL="9525" marR="9525" marT="9525" marB="9525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  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       4.</a:t>
                      </a:r>
                      <a:endParaRPr lang="ru-RU" sz="1800" dirty="0">
                        <a:solidFill>
                          <a:srgbClr val="0000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Проведение обучающего семинара для участников мастерской (волонтеров МГУКИ и региональных представителей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……………………… и т.д.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0000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февраль</a:t>
                      </a:r>
                      <a:endParaRPr lang="ru-RU" sz="20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dirty="0" smtClean="0">
                          <a:latin typeface="Book Antiqua" pitchFamily="18" charset="0"/>
                        </a:rPr>
                        <a:t>   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aseline="0" dirty="0" smtClean="0">
                          <a:latin typeface="Book Antiqua" pitchFamily="18" charset="0"/>
                        </a:rPr>
                        <a:t>    Петров</a:t>
                      </a:r>
                      <a:endParaRPr lang="ru-RU" sz="2000" dirty="0" smtClean="0">
                        <a:latin typeface="Book Antiqua" pitchFamily="18" charset="0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3100" b="1" dirty="0" smtClean="0">
                <a:latin typeface="Book Antiqua" pitchFamily="18" charset="0"/>
              </a:rPr>
              <a:t>Шаг № 7.</a:t>
            </a:r>
            <a:r>
              <a:rPr lang="ru-RU" sz="3100" dirty="0" smtClean="0">
                <a:latin typeface="Book Antiqua" pitchFamily="18" charset="0"/>
              </a:rPr>
              <a:t> Формирование бюджета проекта.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бюдже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00174"/>
            <a:ext cx="4782714" cy="3571900"/>
          </a:xfrm>
        </p:spPr>
      </p:pic>
      <p:sp>
        <p:nvSpPr>
          <p:cNvPr id="5" name="Прямоугольник 4"/>
          <p:cNvSpPr/>
          <p:nvPr/>
        </p:nvSpPr>
        <p:spPr>
          <a:xfrm>
            <a:off x="5286380" y="1693814"/>
            <a:ext cx="35004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prstClr val="black"/>
                </a:solidFill>
                <a:latin typeface="Book Antiqua" pitchFamily="18" charset="0"/>
                <a:ea typeface="+mj-ea"/>
                <a:cs typeface="+mj-cs"/>
              </a:rPr>
              <a:t>Этот шаг делается после написания проекта и его</a:t>
            </a:r>
            <a:r>
              <a:rPr lang="ru-RU" sz="2400" dirty="0" smtClean="0">
                <a:solidFill>
                  <a:prstClr val="black"/>
                </a:solidFill>
                <a:latin typeface="Book Antiqua" pitchFamily="18" charset="0"/>
                <a:ea typeface="+mj-ea"/>
                <a:cs typeface="+mj-cs"/>
              </a:rPr>
              <a:t> </a:t>
            </a:r>
            <a:r>
              <a:rPr lang="ru-RU" sz="2400" i="1" dirty="0" smtClean="0">
                <a:solidFill>
                  <a:prstClr val="black"/>
                </a:solidFill>
                <a:latin typeface="Book Antiqua" pitchFamily="18" charset="0"/>
                <a:ea typeface="+mj-ea"/>
                <a:cs typeface="+mj-cs"/>
              </a:rPr>
              <a:t>главный вопрос: </a:t>
            </a:r>
          </a:p>
          <a:p>
            <a:r>
              <a:rPr lang="ru-RU" sz="2400" b="1" i="1" dirty="0" smtClean="0">
                <a:solidFill>
                  <a:prstClr val="black"/>
                </a:solidFill>
                <a:latin typeface="Book Antiqua" pitchFamily="18" charset="0"/>
                <a:ea typeface="+mj-ea"/>
                <a:cs typeface="+mj-cs"/>
              </a:rPr>
              <a:t>являются ли позиции бюджета отражением затрат по ведению деятельности, описанной в проекте?</a:t>
            </a:r>
            <a:endParaRPr lang="ru-RU" sz="2400" b="1" dirty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Book Antiqua" pitchFamily="18" charset="0"/>
              </a:rPr>
              <a:t>Обычно бюджетная </a:t>
            </a:r>
            <a:r>
              <a:rPr lang="ru-RU" b="1" i="1" dirty="0" smtClean="0">
                <a:latin typeface="Book Antiqua" pitchFamily="18" charset="0"/>
              </a:rPr>
              <a:t>смета</a:t>
            </a:r>
            <a:r>
              <a:rPr lang="ru-RU" i="1" dirty="0" smtClean="0">
                <a:latin typeface="Book Antiqua" pitchFamily="18" charset="0"/>
              </a:rPr>
              <a:t> </a:t>
            </a:r>
            <a:r>
              <a:rPr lang="ru-RU" dirty="0" smtClean="0">
                <a:latin typeface="Book Antiqua" pitchFamily="18" charset="0"/>
              </a:rPr>
              <a:t>состоит из следующих статей: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00174"/>
          <a:ext cx="8401080" cy="4625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Book Antiqua" pitchFamily="18" charset="0"/>
              </a:rPr>
              <a:t/>
            </a:r>
            <a:br>
              <a:rPr lang="ru-RU" sz="3200" b="1" dirty="0" smtClean="0">
                <a:latin typeface="Book Antiqua" pitchFamily="18" charset="0"/>
              </a:rPr>
            </a:br>
            <a:r>
              <a:rPr lang="ru-RU" sz="3200" b="1" dirty="0" smtClean="0">
                <a:latin typeface="Book Antiqua" pitchFamily="18" charset="0"/>
              </a:rPr>
              <a:t>Примерная смета расходов </a:t>
            </a:r>
            <a:br>
              <a:rPr lang="ru-RU" sz="3200" b="1" dirty="0" smtClean="0">
                <a:latin typeface="Book Antiqua" pitchFamily="18" charset="0"/>
              </a:rPr>
            </a:br>
            <a:r>
              <a:rPr lang="ru-RU" sz="3200" b="1" dirty="0" smtClean="0">
                <a:latin typeface="Book Antiqua" pitchFamily="18" charset="0"/>
              </a:rPr>
              <a:t>на осуществление проекта </a:t>
            </a:r>
            <a:r>
              <a:rPr lang="ru-RU" sz="3200" dirty="0" smtClean="0">
                <a:latin typeface="Book Antiqua" pitchFamily="18" charset="0"/>
              </a:rPr>
              <a:t/>
            </a:r>
            <a:br>
              <a:rPr lang="ru-RU" sz="3200" dirty="0" smtClean="0">
                <a:latin typeface="Book Antiqua" pitchFamily="18" charset="0"/>
              </a:rPr>
            </a:br>
            <a:endParaRPr lang="ru-RU" sz="3200" dirty="0">
              <a:latin typeface="Book Antiqu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82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338"/>
                <a:gridCol w="3500462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marR="107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107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п/п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затрат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Сумма финансирования по гранту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107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(руб.)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Сумма финансирования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107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 других источников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107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(руб.)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marR="12065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spc="6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400" spc="6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0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Почтовые услуги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120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5000 отправлений  </a:t>
                      </a:r>
                      <a:r>
                        <a:rPr lang="ru-RU" sz="1400" spc="6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ru-RU" sz="1400" spc="6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5,60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marR="12065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spc="6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400" spc="6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0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Тиражирование материалов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120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5000 листовок  х 0,80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marR="12065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spc="6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400" spc="6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0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Услуги связи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rowSpan="4">
                  <a:txBody>
                    <a:bodyPr/>
                    <a:lstStyle/>
                    <a:p>
                      <a:pPr marL="342900" marR="12065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spc="6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400" spc="6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0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Типографские работы: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120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персонифицированный каталог мероприятий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20 000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20 000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0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каталог фирм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20 000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0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библиографический справочник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0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картотека педагогов и режиссеров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5 000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latin typeface="Book Antiqua" pitchFamily="18" charset="0"/>
              </a:rPr>
              <a:t>продолжение</a:t>
            </a:r>
            <a:endParaRPr lang="ru-RU" sz="1600" dirty="0">
              <a:latin typeface="Book Antiqu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642918"/>
          <a:ext cx="8229600" cy="5922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52"/>
                <a:gridCol w="4786346"/>
                <a:gridCol w="1357322"/>
                <a:gridCol w="1257280"/>
              </a:tblGrid>
              <a:tr h="847756">
                <a:tc>
                  <a:txBody>
                    <a:bodyPr/>
                    <a:lstStyle/>
                    <a:p>
                      <a:pPr marL="342900" marR="12065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endParaRPr lang="ru-RU" sz="1400" spc="6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marR="12065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spc="6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400" spc="6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0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spc="6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120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Запись </a:t>
                      </a:r>
                      <a:r>
                        <a:rPr lang="ru-RU" sz="1400" spc="6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тиражирование С</a:t>
                      </a:r>
                      <a:r>
                        <a:rPr lang="en-US" sz="1400" spc="6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ru-RU" sz="1400" spc="6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видеокассет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spc="6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ru-RU" sz="1400" spc="6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spc="6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ru-RU" sz="1400" spc="6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9070">
                <a:tc>
                  <a:txBody>
                    <a:bodyPr/>
                    <a:lstStyle/>
                    <a:p>
                      <a:pPr marL="342900" marR="12065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endParaRPr lang="ru-RU" sz="1400" spc="6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marR="12065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spc="6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400" spc="6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0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Транспортные расходы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120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поездок х 5 чел.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50 000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20 000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438">
                <a:tc>
                  <a:txBody>
                    <a:bodyPr/>
                    <a:lstStyle/>
                    <a:p>
                      <a:pPr marL="342900" marR="12065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endParaRPr lang="ru-RU" sz="1400" spc="6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marR="12065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spc="6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400" spc="6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0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Командировочные расходы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120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ru-RU" sz="1400" spc="6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чел.х</a:t>
                      </a:r>
                      <a:r>
                        <a:rPr lang="ru-RU" sz="1400" spc="6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3дня </a:t>
                      </a:r>
                      <a:r>
                        <a:rPr lang="ru-RU" sz="1400" spc="6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ru-RU" sz="1400" spc="6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5 поездок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15 000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50 000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8760">
                <a:tc>
                  <a:txBody>
                    <a:bodyPr/>
                    <a:lstStyle/>
                    <a:p>
                      <a:pPr marL="342900" marR="12065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endParaRPr lang="ru-RU" sz="1400" spc="6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marR="12065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spc="6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400" spc="6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Приобретение: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107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канцтовары,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107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конверты,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107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С</a:t>
                      </a:r>
                      <a:r>
                        <a:rPr lang="en-US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-диски – 100 шт.,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107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видеокассеты – 100 шт.,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107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бумага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15 000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00893">
                <a:tc>
                  <a:txBody>
                    <a:bodyPr/>
                    <a:lstStyle/>
                    <a:p>
                      <a:pPr marL="342900" marR="12065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endParaRPr lang="ru-RU" sz="1400" spc="6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marR="12065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spc="6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400" spc="6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0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Трудовые договора: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120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видеосъемка,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120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дизайнерские работы,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120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редактирование,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120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-индивидуальное консультирование,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120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-проведение мастер-классов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75 000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50 000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2894">
                <a:tc>
                  <a:txBody>
                    <a:bodyPr/>
                    <a:lstStyle/>
                    <a:p>
                      <a:pPr marL="342900" marR="12065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spc="6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1400" spc="6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0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Начисления на з/п 26,2 %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20 000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13 000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752">
                <a:tc>
                  <a:txBody>
                    <a:bodyPr/>
                    <a:lstStyle/>
                    <a:p>
                      <a:pPr marL="342900" marR="12065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spc="6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ru-RU" sz="1400" spc="6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0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Создание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Internet-сайта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9535">
                <a:tc>
                  <a:txBody>
                    <a:bodyPr/>
                    <a:lstStyle/>
                    <a:p>
                      <a:pPr marL="342900" marR="12065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spc="6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  <a:endParaRPr lang="ru-RU" sz="1400" spc="6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0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6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250 000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6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250 000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Наиболее распространенные </a:t>
            </a:r>
            <a:r>
              <a:rPr lang="ru-RU" sz="3200" b="1" i="1" dirty="0" smtClean="0">
                <a:solidFill>
                  <a:prstClr val="black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ошибки</a:t>
            </a:r>
            <a:r>
              <a:rPr lang="ru-RU" sz="3200" dirty="0" smtClean="0">
                <a:solidFill>
                  <a:prstClr val="black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solidFill>
                  <a:prstClr val="black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prstClr val="black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при составлении бюджета </a:t>
            </a:r>
            <a:endParaRPr lang="ru-RU" sz="3200" dirty="0"/>
          </a:p>
        </p:txBody>
      </p:sp>
      <p:pic>
        <p:nvPicPr>
          <p:cNvPr id="4" name="Содержимое 3" descr="ошибка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285992"/>
            <a:ext cx="2928958" cy="2928958"/>
          </a:xfrm>
        </p:spPr>
      </p:pic>
      <p:sp>
        <p:nvSpPr>
          <p:cNvPr id="6" name="Прямоугольник 5"/>
          <p:cNvSpPr/>
          <p:nvPr/>
        </p:nvSpPr>
        <p:spPr>
          <a:xfrm>
            <a:off x="3857620" y="1714488"/>
            <a:ext cx="45720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несоответствие бюджета программной части, 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prstClr val="black"/>
              </a:solidFill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слишком затратная часть 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prstClr val="black"/>
              </a:solidFill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и неравномерность распределения расходов. </a:t>
            </a:r>
            <a:endParaRPr lang="ru-RU" sz="2800" dirty="0" smtClean="0">
              <a:solidFill>
                <a:prstClr val="black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r>
              <a:rPr lang="ru-RU" b="1" dirty="0" smtClean="0">
                <a:latin typeface="Book Antiqua" pitchFamily="18" charset="0"/>
              </a:rPr>
              <a:t>Выбор момента начала проекта</a:t>
            </a:r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endParaRPr lang="ru-RU" dirty="0">
              <a:latin typeface="Book Antiqua" pitchFamily="18" charset="0"/>
            </a:endParaRPr>
          </a:p>
        </p:txBody>
      </p:sp>
      <p:pic>
        <p:nvPicPr>
          <p:cNvPr id="4" name="Содержимое 3" descr="выбор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857364"/>
            <a:ext cx="5286412" cy="396480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700" b="1" dirty="0" smtClean="0">
                <a:latin typeface="Book Antiqua" pitchFamily="18" charset="0"/>
              </a:rPr>
              <a:t>При анализе отношения целевой аудитории к продвигаемым идеям, необходимо предусмотреть: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знания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10918" y="1714489"/>
            <a:ext cx="2895584" cy="4143404"/>
          </a:xfrm>
        </p:spPr>
      </p:pic>
      <p:sp>
        <p:nvSpPr>
          <p:cNvPr id="5" name="Прямоугольник 4"/>
          <p:cNvSpPr/>
          <p:nvPr/>
        </p:nvSpPr>
        <p:spPr>
          <a:xfrm>
            <a:off x="357158" y="1714488"/>
            <a:ext cx="542928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i="1" dirty="0" smtClean="0">
                <a:solidFill>
                  <a:prstClr val="black"/>
                </a:solidFill>
                <a:latin typeface="Book Antiqua" pitchFamily="18" charset="0"/>
                <a:ea typeface="+mj-ea"/>
                <a:cs typeface="+mj-cs"/>
              </a:rPr>
              <a:t> </a:t>
            </a:r>
            <a:r>
              <a:rPr lang="ru-RU" sz="2400" i="1" dirty="0" smtClean="0">
                <a:solidFill>
                  <a:prstClr val="black"/>
                </a:solidFill>
                <a:latin typeface="Book Antiqua" pitchFamily="18" charset="0"/>
                <a:ea typeface="+mj-ea"/>
                <a:cs typeface="+mj-cs"/>
              </a:rPr>
              <a:t>уровень знания (информированности, осведомленности) по предлагаемой теме,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prstClr val="black"/>
                </a:solidFill>
                <a:latin typeface="Book Antiqua" pitchFamily="18" charset="0"/>
                <a:ea typeface="+mj-ea"/>
                <a:cs typeface="+mj-cs"/>
              </a:rPr>
              <a:t> эмоциональное отношение (от негативного до положительного),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prstClr val="black"/>
                </a:solidFill>
                <a:latin typeface="Book Antiqua" pitchFamily="18" charset="0"/>
                <a:ea typeface="+mj-ea"/>
                <a:cs typeface="+mj-cs"/>
              </a:rPr>
              <a:t>эмоциональная убежденность (поддержать/не поддержать),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prstClr val="black"/>
                </a:solidFill>
                <a:latin typeface="Book Antiqua" pitchFamily="18" charset="0"/>
                <a:ea typeface="+mj-ea"/>
                <a:cs typeface="+mj-cs"/>
              </a:rPr>
              <a:t>возможность влияния на привычки, склонности, предубеждения,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prstClr val="black"/>
                </a:solidFill>
                <a:latin typeface="Book Antiqua" pitchFamily="18" charset="0"/>
                <a:ea typeface="+mj-ea"/>
                <a:cs typeface="+mj-cs"/>
              </a:rPr>
              <a:t>готовность совершить желаемое действие.</a:t>
            </a:r>
            <a:endParaRPr lang="ru-RU" sz="2000" i="1" dirty="0" smtClean="0">
              <a:solidFill>
                <a:prstClr val="black"/>
              </a:solidFill>
              <a:latin typeface="Book Antiqua" pitchFamily="18" charset="0"/>
              <a:ea typeface="+mj-ea"/>
              <a:cs typeface="+mj-cs"/>
            </a:endParaRPr>
          </a:p>
          <a:p>
            <a:pPr>
              <a:buFont typeface="Wingdings" pitchFamily="2" charset="2"/>
              <a:buChar char="Ø"/>
            </a:pPr>
            <a:endParaRPr lang="ru-RU" sz="2000" i="1" dirty="0" smtClean="0">
              <a:solidFill>
                <a:prstClr val="black"/>
              </a:solidFill>
              <a:latin typeface="Book Antiqua" pitchFamily="18" charset="0"/>
              <a:ea typeface="+mj-ea"/>
              <a:cs typeface="+mj-cs"/>
            </a:endParaRPr>
          </a:p>
          <a:p>
            <a:endParaRPr lang="ru-RU" sz="2000" dirty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Book Antiqua" pitchFamily="18" charset="0"/>
              </a:rPr>
              <a:t>Шаг № 2 Постановка проблем</a:t>
            </a:r>
            <a:r>
              <a:rPr lang="ru-RU" b="1" dirty="0" smtClean="0"/>
              <a:t>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Book Antiqua" pitchFamily="18" charset="0"/>
              </a:rPr>
              <a:t>Возможные формулировки  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b="1" dirty="0" smtClean="0">
                <a:latin typeface="Book Antiqua" pitchFamily="18" charset="0"/>
              </a:rPr>
              <a:t>проблем, типичных для всех составляющих среды и образа жизни </a:t>
            </a:r>
            <a:endParaRPr lang="ru-RU" sz="2800" dirty="0">
              <a:latin typeface="Book Antiqu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4911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Book Antiqua" pitchFamily="18" charset="0"/>
              </a:rPr>
              <a:t>Возможные формулировки </a:t>
            </a:r>
            <a:r>
              <a:rPr lang="ru-RU" b="1" i="1" dirty="0" smtClean="0">
                <a:latin typeface="Book Antiqua" pitchFamily="18" charset="0"/>
              </a:rPr>
              <a:t>личностных проблем</a:t>
            </a:r>
            <a:endParaRPr lang="ru-RU" dirty="0">
              <a:latin typeface="Book Antiqu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b="1" dirty="0" smtClean="0">
                <a:latin typeface="Book Antiqua" pitchFamily="18" charset="0"/>
              </a:rPr>
              <a:t>Возможные формулировки  социальных </a:t>
            </a:r>
            <a:r>
              <a:rPr lang="ru-RU" sz="2800" dirty="0" smtClean="0">
                <a:latin typeface="Book Antiqua" pitchFamily="18" charset="0"/>
              </a:rPr>
              <a:t/>
            </a:r>
            <a:br>
              <a:rPr lang="ru-RU" sz="2800" dirty="0" smtClean="0">
                <a:latin typeface="Book Antiqua" pitchFamily="18" charset="0"/>
              </a:rPr>
            </a:br>
            <a:r>
              <a:rPr lang="ru-RU" sz="2800" b="1" dirty="0" smtClean="0">
                <a:latin typeface="Book Antiqua" pitchFamily="18" charset="0"/>
              </a:rPr>
              <a:t>и культурных проблем </a:t>
            </a:r>
            <a:r>
              <a:rPr lang="ru-RU" sz="4000" b="1" dirty="0" smtClean="0">
                <a:latin typeface="Book Antiqua" pitchFamily="18" charset="0"/>
              </a:rPr>
              <a:t>региона</a:t>
            </a:r>
            <a:endParaRPr lang="ru-RU" sz="4000" dirty="0">
              <a:latin typeface="Book Antiqu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0.6|0.7|0.6|0.7|0.8|0.5|0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1926</Words>
  <PresentationFormat>Экран (4:3)</PresentationFormat>
  <Paragraphs>467</Paragraphs>
  <Slides>48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Видеоурок # 2.   7 шагов, которые нужно сделать, чтобы разработать проект </vt:lpstr>
      <vt:lpstr>Шаг №1   Анализ ситуации  К анализу ситуации надо подходить с особой тщательностью</vt:lpstr>
      <vt:lpstr>   SWOT  - анализ   </vt:lpstr>
      <vt:lpstr>Первые два параметра рассматриваются как внутренние факторы - то, что возможно изменить,  вторые - как внешние - то, что необходимо учитывать.</vt:lpstr>
      <vt:lpstr>  При анализе отношения целевой аудитории к продвигаемым идеям, необходимо предусмотреть: </vt:lpstr>
      <vt:lpstr>Шаг № 2 Постановка проблемы</vt:lpstr>
      <vt:lpstr>Возможные формулировки   проблем, типичных для всех составляющих среды и образа жизни </vt:lpstr>
      <vt:lpstr>Возможные формулировки личностных проблем</vt:lpstr>
      <vt:lpstr>Возможные формулировки  социальных  и культурных проблем региона</vt:lpstr>
      <vt:lpstr>Если нет «готовой» целевой аудитории, то ее можно «вычленить», применив следующую классификацию:</vt:lpstr>
      <vt:lpstr> Какие источники информации свидетельствуют о том, что проблема существует и ее важно решить?  </vt:lpstr>
      <vt:lpstr>Масштаб проблем</vt:lpstr>
      <vt:lpstr> Шаг № 3. Определение цели и постановка задач </vt:lpstr>
      <vt:lpstr>Задачи - конкретное описание того, что будет выполнено и достигнуто, частные результаты, этапы на пути к достижению цели. </vt:lpstr>
      <vt:lpstr> Прогнозирование ожидаемых результатов </vt:lpstr>
      <vt:lpstr> Прогнозирование развития ситуации:  а) при сохранении существующих тенденций,  б) в случае осуществления проекта </vt:lpstr>
      <vt:lpstr> Какие данные и показатели подтвердят выполнение поставленных задач?  </vt:lpstr>
      <vt:lpstr>            Предусматривается ли проектом сбор данных, позволяющих контролировать и корректировать ход выполнения работ?  </vt:lpstr>
      <vt:lpstr> Какие методы измерения результатов позволят судить о степени выполнения работ по проекту? </vt:lpstr>
      <vt:lpstr>Эффект и эффективность</vt:lpstr>
      <vt:lpstr>В целом, проект может быть оценен по следующим критериям:</vt:lpstr>
      <vt:lpstr>ШАГ № 4  Определение методов/ мероприятий, проводимых в рамках проекта</vt:lpstr>
      <vt:lpstr> Пример: </vt:lpstr>
      <vt:lpstr>Шаг № 5 Оценка ресурсов</vt:lpstr>
      <vt:lpstr>Виды ресурсов:  </vt:lpstr>
      <vt:lpstr>Виды ресурсов:  </vt:lpstr>
      <vt:lpstr> Виды ресурсов:  </vt:lpstr>
      <vt:lpstr>Виды ресурсов:  </vt:lpstr>
      <vt:lpstr>Виды ресурсов:</vt:lpstr>
      <vt:lpstr>Виды ресурсов:</vt:lpstr>
      <vt:lpstr>Виды ресурсов:</vt:lpstr>
      <vt:lpstr> Источники ресурсов: </vt:lpstr>
      <vt:lpstr> Способы привлечения ресурсов: </vt:lpstr>
      <vt:lpstr>    Определение круга потенциальных партнеров  </vt:lpstr>
      <vt:lpstr> Формирование коалиций </vt:lpstr>
      <vt:lpstr>Формирование коалиций</vt:lpstr>
      <vt:lpstr> Изучение интересов  потенциальных партнеров </vt:lpstr>
      <vt:lpstr> Как написать пресс-релиз в СМИ. Как организовать «письма поддержки». </vt:lpstr>
      <vt:lpstr> Шаг № 6.  Составление плана действий </vt:lpstr>
      <vt:lpstr>С позиции практики рекомендуется готовить несколько вариантов плана:</vt:lpstr>
      <vt:lpstr>Составление плана работы</vt:lpstr>
      <vt:lpstr>ПРИМЕР:  Календарный план мероприятий на 2010г. проекта: ВСЕРОССИЙСКАЯ МАСТЕРСКАЯ «РЕАЛЬНОМУ ОПЫТУ – ТВОРЧЕСКУЮ ЖИЗНЬ!»</vt:lpstr>
      <vt:lpstr>  Шаг № 7. Формирование бюджета проекта.   </vt:lpstr>
      <vt:lpstr>Обычно бюджетная смета состоит из следующих статей:</vt:lpstr>
      <vt:lpstr> Примерная смета расходов  на осуществление проекта  </vt:lpstr>
      <vt:lpstr>продолжение</vt:lpstr>
      <vt:lpstr>Наиболее распространенные ошибки  при составлении бюджета </vt:lpstr>
      <vt:lpstr>  Выбор момента начала проекта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Your User Name</cp:lastModifiedBy>
  <cp:revision>82</cp:revision>
  <dcterms:modified xsi:type="dcterms:W3CDTF">2010-12-14T15:50:05Z</dcterms:modified>
</cp:coreProperties>
</file>