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59B3-B870-4335-9AC4-507E378A4A6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4B7A-5B90-4F13-B183-B86120BE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3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59B3-B870-4335-9AC4-507E378A4A6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4B7A-5B90-4F13-B183-B86120BE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7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59B3-B870-4335-9AC4-507E378A4A6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4B7A-5B90-4F13-B183-B86120BE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8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59B3-B870-4335-9AC4-507E378A4A6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4B7A-5B90-4F13-B183-B86120BE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7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59B3-B870-4335-9AC4-507E378A4A6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4B7A-5B90-4F13-B183-B86120BE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5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59B3-B870-4335-9AC4-507E378A4A6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4B7A-5B90-4F13-B183-B86120BE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59B3-B870-4335-9AC4-507E378A4A6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4B7A-5B90-4F13-B183-B86120BE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0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59B3-B870-4335-9AC4-507E378A4A6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4B7A-5B90-4F13-B183-B86120BE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59B3-B870-4335-9AC4-507E378A4A6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4B7A-5B90-4F13-B183-B86120BE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7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59B3-B870-4335-9AC4-507E378A4A6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4B7A-5B90-4F13-B183-B86120BE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6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59B3-B870-4335-9AC4-507E378A4A6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4B7A-5B90-4F13-B183-B86120BE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9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559B3-B870-4335-9AC4-507E378A4A6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B4B7A-5B90-4F13-B183-B86120BE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924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9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" y="0"/>
            <a:ext cx="10353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87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9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323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2018-06-26T21:36:48Z</dcterms:created>
  <dcterms:modified xsi:type="dcterms:W3CDTF">2018-06-26T21:36:53Z</dcterms:modified>
</cp:coreProperties>
</file>