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9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0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5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8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8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4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6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5C5E-34D9-4A53-9D64-816EF6D46E6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489D-BA6F-4468-B6E6-58015648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79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My2nC2N2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27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WyT_Xxc5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1172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LeRHGL6kc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234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2018-06-26T21:32:45Z</dcterms:created>
  <dcterms:modified xsi:type="dcterms:W3CDTF">2018-06-26T21:32:51Z</dcterms:modified>
</cp:coreProperties>
</file>