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AFA6-4A02-4744-A5BA-D3EB87BDF146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E02B-0248-437F-A11B-BBC074EC1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876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AFA6-4A02-4744-A5BA-D3EB87BDF146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E02B-0248-437F-A11B-BBC074EC1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34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AFA6-4A02-4744-A5BA-D3EB87BDF146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E02B-0248-437F-A11B-BBC074EC1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81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AFA6-4A02-4744-A5BA-D3EB87BDF146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E02B-0248-437F-A11B-BBC074EC1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28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AFA6-4A02-4744-A5BA-D3EB87BDF146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E02B-0248-437F-A11B-BBC074EC1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1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AFA6-4A02-4744-A5BA-D3EB87BDF146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E02B-0248-437F-A11B-BBC074EC1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34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AFA6-4A02-4744-A5BA-D3EB87BDF146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E02B-0248-437F-A11B-BBC074EC1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12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AFA6-4A02-4744-A5BA-D3EB87BDF146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E02B-0248-437F-A11B-BBC074EC1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302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AFA6-4A02-4744-A5BA-D3EB87BDF146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E02B-0248-437F-A11B-BBC074EC1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53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AFA6-4A02-4744-A5BA-D3EB87BDF146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E02B-0248-437F-A11B-BBC074EC1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10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AFA6-4A02-4744-A5BA-D3EB87BDF146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E02B-0248-437F-A11B-BBC074EC1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35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CAFA6-4A02-4744-A5BA-D3EB87BDF146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7E02B-0248-437F-A11B-BBC074EC1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798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ыркэ Вадим. 7 кл. Лауреат III ст. р.п. Нахабино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275" y="0"/>
            <a:ext cx="8043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6045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ауреаты средней группы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8283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уппа старшая с жюри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8" y="0"/>
            <a:ext cx="10791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03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2018-06-29T09:29:07Z</dcterms:created>
  <dcterms:modified xsi:type="dcterms:W3CDTF">2018-06-29T09:29:13Z</dcterms:modified>
</cp:coreProperties>
</file>