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9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7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3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5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3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6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9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3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5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D87D-AE67-4F80-809D-A68800D5064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30A7-9177-419C-A465-6E811E19A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71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02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77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08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2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211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2018-06-21T23:13:39Z</dcterms:created>
  <dcterms:modified xsi:type="dcterms:W3CDTF">2018-06-21T23:13:49Z</dcterms:modified>
</cp:coreProperties>
</file>